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7" r:id="rId3"/>
    <p:sldId id="271" r:id="rId4"/>
    <p:sldId id="272" r:id="rId5"/>
    <p:sldId id="276" r:id="rId6"/>
    <p:sldId id="277" r:id="rId7"/>
    <p:sldId id="278" r:id="rId8"/>
    <p:sldId id="275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87" d="100"/>
          <a:sy n="87" d="100"/>
        </p:scale>
        <p:origin x="3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FDA0B-959E-D4A4-472E-639750FC0E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DA8EB7-8390-4218-BA09-959D4CF2A7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2179C-92E5-1E2D-3F40-A7B6F4262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7DA26-49BF-1FC9-380B-F89622086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53F37-8F76-9950-03B7-EDD5F10F1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0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A4BFF-DBAD-6889-E49A-9BC45068F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02C901-1A80-A710-AF69-6198C31BB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2EBA0-3D7D-5742-544E-7E14934F4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5DBB0-37D7-A167-A63A-C776ED7B6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837A4-E9A4-DEE1-3FB4-5F20AFE72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4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0FED0-1F9B-7F9D-59AA-8E09F8CAD8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25958-422F-B5EB-5F6A-D52BB87E4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3A72F-8802-135E-48BC-B9E0DA517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9F7CA-CE24-3CED-0B81-521A23B78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1309E-9FDA-21F4-E484-74F8D1F54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2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BFA2B-9A2B-7E54-1670-4A55652B8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A84BB-D126-871B-5B0F-BE66D8C8B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438C2-2F3A-B679-95BF-C891BB138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B6E9B-3542-7DAF-BE61-F752880B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3006C-EE6F-D4DB-9D50-D2597E15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9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6649C-34CD-C813-297C-5618FA0DD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80A15-8449-FFCE-9B13-50CB99B1A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7E9AE-2265-76B4-C89C-EEA65F796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D38EA-AE91-60CB-7C2A-0BA43B6C3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6A400-E49C-466F-B82A-3A7EBAC5A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63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8B26F-8AEB-15F9-67E2-CAA2720B5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89D93-3A0E-25F3-F452-3217AE7E0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8E05-65C1-672C-59C3-878E04D53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4E3098-CEEA-8423-E229-2DDCA5C60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4025F-8B5D-03F7-2B29-CEE7F4FFD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9A561-8B55-B84E-69CF-2BAE578BD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3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730AD-715D-348D-31B3-28A7947EC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D3A6C3-BD30-EDF7-46D3-C0AFA0214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5EAEE2-216A-62D3-621D-2C0B1A0C2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346E72-8CFA-6920-0A2C-062C88048C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385B74-43C7-4460-3147-DD2A790793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592237-4076-9B37-39E4-311D80BB8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8B4B3D-4FF5-6849-9AAA-B264F9986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28DDE0-9000-2D3B-BB15-05110CBCF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88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D58EB-A027-8825-DC59-02E98C4C8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C8A8CE-60B7-CF79-0123-0F07A48D5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FE006B-2E7C-2D58-D2D6-B302C1569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166511-C734-527F-1187-FE95CB82D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50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9A0424-6BC4-BE44-B0B5-C0FED7451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D4CEF8-E552-0C3A-2133-36ECC88A1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28EB54-A821-594E-C584-CEB2B9F60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0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0B09E-4A7C-4E97-4006-CB8A19C3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4F105-FFC0-BB50-9DAB-7D23CB668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3450F-D20A-B85A-877D-CB9C258D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CA8BAB-3DEF-69E4-E977-3D9FFC445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B665BA-34EC-FB40-6627-6F7B410CE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4694C-6604-22EF-57F1-2F32D9AF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65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E712F-8B61-3E79-5868-5C37F4446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5B7549-B6F4-6E9E-5A74-4DFECF20A3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59033-B1EA-AA62-99EB-7EF735561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22C7C-3E43-E170-F31D-03F13E885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84AEB1-DB78-76F6-8666-D19918139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154DFB-E7EC-521D-B3BD-64EE819A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56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76A85A-5FB8-769C-3DD8-82CF7FC98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FAB95D-A534-79CD-AAF6-7ABF8976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3AA81-5C36-52AC-393E-16E5A6C1D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6320C6-0996-4AFF-83FD-4144155D9EA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68AB2-9EAE-2415-5C7A-AD560088F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FEA9A-4DD8-021C-0DC7-3A5577CB5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C0C608-AC3F-4858-A2AF-618A9BDB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31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9.png"/><Relationship Id="rId5" Type="http://schemas.openxmlformats.org/officeDocument/2006/relationships/image" Target="../media/image4.sv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9.png"/><Relationship Id="rId5" Type="http://schemas.openxmlformats.org/officeDocument/2006/relationships/image" Target="../media/image4.sv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9.png"/><Relationship Id="rId5" Type="http://schemas.openxmlformats.org/officeDocument/2006/relationships/image" Target="../media/image4.sv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5B46-1314-278E-7B2B-9B96D5302D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fMRI multiband</a:t>
            </a:r>
            <a:br>
              <a:rPr lang="en-US" dirty="0"/>
            </a:br>
            <a:r>
              <a:rPr lang="en-US" dirty="0"/>
              <a:t>slice timing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DE3CB6-87EA-D961-E45C-84F467F449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47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7708109-DAAA-2F47-88D2-FCF7AE6836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200" b="96533" l="10000" r="90000">
                        <a14:foregroundMark x1="40600" y1="12267" x2="53800" y2="9600"/>
                        <a14:foregroundMark x1="53800" y1="9600" x2="64300" y2="9867"/>
                        <a14:foregroundMark x1="64300" y1="9867" x2="58700" y2="7200"/>
                        <a14:foregroundMark x1="58700" y1="7200" x2="46000" y2="8133"/>
                        <a14:foregroundMark x1="22500" y1="46000" x2="24200" y2="50267"/>
                        <a14:foregroundMark x1="36600" y1="54267" x2="40200" y2="61067"/>
                        <a14:foregroundMark x1="40200" y1="61067" x2="42700" y2="63467"/>
                        <a14:foregroundMark x1="39600" y1="69333" x2="45000" y2="74267"/>
                        <a14:foregroundMark x1="45000" y1="74267" x2="46100" y2="90400"/>
                        <a14:foregroundMark x1="46100" y1="90400" x2="29200" y2="91333"/>
                        <a14:foregroundMark x1="29200" y1="91333" x2="35600" y2="94400"/>
                        <a14:foregroundMark x1="35600" y1="94400" x2="42900" y2="94133"/>
                        <a14:foregroundMark x1="42900" y1="94133" x2="62300" y2="95467"/>
                        <a14:foregroundMark x1="62300" y1="95467" x2="68000" y2="93733"/>
                        <a14:foregroundMark x1="68000" y1="93733" x2="70600" y2="87333"/>
                        <a14:foregroundMark x1="70600" y1="87333" x2="71000" y2="94267"/>
                        <a14:foregroundMark x1="19800" y1="95333" x2="25400" y2="96933"/>
                        <a14:foregroundMark x1="25400" y1="96933" x2="31000" y2="96133"/>
                        <a14:foregroundMark x1="31000" y1="96133" x2="31700" y2="965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84832" y="423298"/>
            <a:ext cx="8587235" cy="6434702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DBA5BA9-694A-E04C-919E-4E85915EDA42}"/>
              </a:ext>
            </a:extLst>
          </p:cNvPr>
          <p:cNvCxnSpPr>
            <a:cxnSpLocks/>
          </p:cNvCxnSpPr>
          <p:nvPr/>
        </p:nvCxnSpPr>
        <p:spPr>
          <a:xfrm>
            <a:off x="2718487" y="293679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64C1FB2-3545-734A-AAC6-F86FFE17FD46}"/>
              </a:ext>
            </a:extLst>
          </p:cNvPr>
          <p:cNvCxnSpPr>
            <a:cxnSpLocks/>
          </p:cNvCxnSpPr>
          <p:nvPr/>
        </p:nvCxnSpPr>
        <p:spPr>
          <a:xfrm>
            <a:off x="2718487" y="3060358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0FBC715-6FD8-BE45-96EF-949691662E8E}"/>
              </a:ext>
            </a:extLst>
          </p:cNvPr>
          <p:cNvCxnSpPr>
            <a:cxnSpLocks/>
          </p:cNvCxnSpPr>
          <p:nvPr/>
        </p:nvCxnSpPr>
        <p:spPr>
          <a:xfrm>
            <a:off x="2718487" y="318186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EF32EA9-FE8B-6346-A8A2-D9A4B78F5C2E}"/>
              </a:ext>
            </a:extLst>
          </p:cNvPr>
          <p:cNvCxnSpPr>
            <a:cxnSpLocks/>
          </p:cNvCxnSpPr>
          <p:nvPr/>
        </p:nvCxnSpPr>
        <p:spPr>
          <a:xfrm>
            <a:off x="2718486" y="2570206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7E13C12-7ED5-E740-9083-906B10F7A98A}"/>
              </a:ext>
            </a:extLst>
          </p:cNvPr>
          <p:cNvCxnSpPr>
            <a:cxnSpLocks/>
          </p:cNvCxnSpPr>
          <p:nvPr/>
        </p:nvCxnSpPr>
        <p:spPr>
          <a:xfrm>
            <a:off x="2718486" y="2693774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2FDA470-694C-464A-9C3A-2A1AEC37C378}"/>
              </a:ext>
            </a:extLst>
          </p:cNvPr>
          <p:cNvCxnSpPr>
            <a:cxnSpLocks/>
          </p:cNvCxnSpPr>
          <p:nvPr/>
        </p:nvCxnSpPr>
        <p:spPr>
          <a:xfrm>
            <a:off x="2718486" y="2815281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F3BA304-3A79-B94F-B0AE-E553AA12B8C8}"/>
              </a:ext>
            </a:extLst>
          </p:cNvPr>
          <p:cNvCxnSpPr>
            <a:cxnSpLocks/>
          </p:cNvCxnSpPr>
          <p:nvPr/>
        </p:nvCxnSpPr>
        <p:spPr>
          <a:xfrm>
            <a:off x="2718486" y="2446639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BA6695-099B-254B-92E9-2943FF242FFC}"/>
              </a:ext>
            </a:extLst>
          </p:cNvPr>
          <p:cNvCxnSpPr>
            <a:cxnSpLocks/>
          </p:cNvCxnSpPr>
          <p:nvPr/>
        </p:nvCxnSpPr>
        <p:spPr>
          <a:xfrm>
            <a:off x="2718485" y="208005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E3E29E6-2678-C54F-B0EF-8ED533E3D47A}"/>
              </a:ext>
            </a:extLst>
          </p:cNvPr>
          <p:cNvCxnSpPr>
            <a:cxnSpLocks/>
          </p:cNvCxnSpPr>
          <p:nvPr/>
        </p:nvCxnSpPr>
        <p:spPr>
          <a:xfrm>
            <a:off x="2718485" y="2203623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C55D51E-AC13-EB49-9770-2A398536ACD2}"/>
              </a:ext>
            </a:extLst>
          </p:cNvPr>
          <p:cNvCxnSpPr>
            <a:cxnSpLocks/>
          </p:cNvCxnSpPr>
          <p:nvPr/>
        </p:nvCxnSpPr>
        <p:spPr>
          <a:xfrm>
            <a:off x="2718485" y="232513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D74B685-CF03-0C43-A86A-05D1424E4F34}"/>
              </a:ext>
            </a:extLst>
          </p:cNvPr>
          <p:cNvCxnSpPr>
            <a:cxnSpLocks/>
          </p:cNvCxnSpPr>
          <p:nvPr/>
        </p:nvCxnSpPr>
        <p:spPr>
          <a:xfrm>
            <a:off x="2718486" y="170523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AC24E41-897B-3A46-9E71-9F0EB6A701DC}"/>
              </a:ext>
            </a:extLst>
          </p:cNvPr>
          <p:cNvCxnSpPr>
            <a:cxnSpLocks/>
          </p:cNvCxnSpPr>
          <p:nvPr/>
        </p:nvCxnSpPr>
        <p:spPr>
          <a:xfrm>
            <a:off x="2718486" y="1828801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2000C5E-B121-4442-A969-C10CCD484E32}"/>
              </a:ext>
            </a:extLst>
          </p:cNvPr>
          <p:cNvCxnSpPr>
            <a:cxnSpLocks/>
          </p:cNvCxnSpPr>
          <p:nvPr/>
        </p:nvCxnSpPr>
        <p:spPr>
          <a:xfrm>
            <a:off x="2718486" y="195030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1CC8E1A-3683-334A-8A38-8425313E7955}"/>
              </a:ext>
            </a:extLst>
          </p:cNvPr>
          <p:cNvCxnSpPr>
            <a:cxnSpLocks/>
          </p:cNvCxnSpPr>
          <p:nvPr/>
        </p:nvCxnSpPr>
        <p:spPr>
          <a:xfrm>
            <a:off x="2718485" y="1338649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0C1F2F4-F29E-C34B-8CC1-BABA8CDDC83A}"/>
              </a:ext>
            </a:extLst>
          </p:cNvPr>
          <p:cNvCxnSpPr>
            <a:cxnSpLocks/>
          </p:cNvCxnSpPr>
          <p:nvPr/>
        </p:nvCxnSpPr>
        <p:spPr>
          <a:xfrm>
            <a:off x="2718485" y="1462217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550CBE6-A369-0F43-9C88-7E6D0D5DCFD9}"/>
              </a:ext>
            </a:extLst>
          </p:cNvPr>
          <p:cNvCxnSpPr>
            <a:cxnSpLocks/>
          </p:cNvCxnSpPr>
          <p:nvPr/>
        </p:nvCxnSpPr>
        <p:spPr>
          <a:xfrm>
            <a:off x="2718485" y="1583724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DA289E6-77A3-2848-925A-E288A5A04CB9}"/>
              </a:ext>
            </a:extLst>
          </p:cNvPr>
          <p:cNvCxnSpPr>
            <a:cxnSpLocks/>
          </p:cNvCxnSpPr>
          <p:nvPr/>
        </p:nvCxnSpPr>
        <p:spPr>
          <a:xfrm>
            <a:off x="2718485" y="1215082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C585574-EB68-B14B-8F49-47C28C8F8483}"/>
              </a:ext>
            </a:extLst>
          </p:cNvPr>
          <p:cNvCxnSpPr>
            <a:cxnSpLocks/>
          </p:cNvCxnSpPr>
          <p:nvPr/>
        </p:nvCxnSpPr>
        <p:spPr>
          <a:xfrm>
            <a:off x="2718484" y="84849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E939C21-1FAB-C043-8C8E-4F38ECC8393E}"/>
              </a:ext>
            </a:extLst>
          </p:cNvPr>
          <p:cNvCxnSpPr>
            <a:cxnSpLocks/>
          </p:cNvCxnSpPr>
          <p:nvPr/>
        </p:nvCxnSpPr>
        <p:spPr>
          <a:xfrm>
            <a:off x="2718484" y="972066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9B462CD-EA29-4844-9583-07AB8C6FC3E4}"/>
              </a:ext>
            </a:extLst>
          </p:cNvPr>
          <p:cNvCxnSpPr>
            <a:cxnSpLocks/>
          </p:cNvCxnSpPr>
          <p:nvPr/>
        </p:nvCxnSpPr>
        <p:spPr>
          <a:xfrm>
            <a:off x="2718484" y="109357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9762BCE-921C-BA46-BC94-57C22500582D}"/>
              </a:ext>
            </a:extLst>
          </p:cNvPr>
          <p:cNvCxnSpPr>
            <a:cxnSpLocks/>
          </p:cNvCxnSpPr>
          <p:nvPr/>
        </p:nvCxnSpPr>
        <p:spPr>
          <a:xfrm>
            <a:off x="2718484" y="416834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C397A69-ED60-0448-B529-19810DF05EBC}"/>
              </a:ext>
            </a:extLst>
          </p:cNvPr>
          <p:cNvCxnSpPr>
            <a:cxnSpLocks/>
          </p:cNvCxnSpPr>
          <p:nvPr/>
        </p:nvCxnSpPr>
        <p:spPr>
          <a:xfrm>
            <a:off x="2718484" y="4291914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AFF0AA2-9E15-584A-BFE3-3EDDB86B3715}"/>
              </a:ext>
            </a:extLst>
          </p:cNvPr>
          <p:cNvCxnSpPr>
            <a:cxnSpLocks/>
          </p:cNvCxnSpPr>
          <p:nvPr/>
        </p:nvCxnSpPr>
        <p:spPr>
          <a:xfrm>
            <a:off x="2718484" y="441342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51A74D0-90EA-2949-9B8A-53DF2D0F18F4}"/>
              </a:ext>
            </a:extLst>
          </p:cNvPr>
          <p:cNvCxnSpPr>
            <a:cxnSpLocks/>
          </p:cNvCxnSpPr>
          <p:nvPr/>
        </p:nvCxnSpPr>
        <p:spPr>
          <a:xfrm>
            <a:off x="2718483" y="3801762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AEB772E-0255-314E-851D-EF823160A47C}"/>
              </a:ext>
            </a:extLst>
          </p:cNvPr>
          <p:cNvCxnSpPr>
            <a:cxnSpLocks/>
          </p:cNvCxnSpPr>
          <p:nvPr/>
        </p:nvCxnSpPr>
        <p:spPr>
          <a:xfrm>
            <a:off x="2718483" y="3925330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FCB60AC-E92B-1B45-9979-307647F0EFD0}"/>
              </a:ext>
            </a:extLst>
          </p:cNvPr>
          <p:cNvCxnSpPr>
            <a:cxnSpLocks/>
          </p:cNvCxnSpPr>
          <p:nvPr/>
        </p:nvCxnSpPr>
        <p:spPr>
          <a:xfrm>
            <a:off x="2718483" y="4046837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0F2495C-D967-E943-9A54-463162801E6E}"/>
              </a:ext>
            </a:extLst>
          </p:cNvPr>
          <p:cNvCxnSpPr>
            <a:cxnSpLocks/>
          </p:cNvCxnSpPr>
          <p:nvPr/>
        </p:nvCxnSpPr>
        <p:spPr>
          <a:xfrm>
            <a:off x="2718483" y="3678195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55DF14A-2873-C04F-BB38-AD328579E576}"/>
              </a:ext>
            </a:extLst>
          </p:cNvPr>
          <p:cNvCxnSpPr>
            <a:cxnSpLocks/>
          </p:cNvCxnSpPr>
          <p:nvPr/>
        </p:nvCxnSpPr>
        <p:spPr>
          <a:xfrm>
            <a:off x="2718482" y="331161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BEC26E3-1464-8541-9EFB-4967B1D986CB}"/>
              </a:ext>
            </a:extLst>
          </p:cNvPr>
          <p:cNvCxnSpPr>
            <a:cxnSpLocks/>
          </p:cNvCxnSpPr>
          <p:nvPr/>
        </p:nvCxnSpPr>
        <p:spPr>
          <a:xfrm>
            <a:off x="2718482" y="3435179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C6D4DD3-8DBC-1D41-894B-A91099EBB1E0}"/>
              </a:ext>
            </a:extLst>
          </p:cNvPr>
          <p:cNvCxnSpPr>
            <a:cxnSpLocks/>
          </p:cNvCxnSpPr>
          <p:nvPr/>
        </p:nvCxnSpPr>
        <p:spPr>
          <a:xfrm>
            <a:off x="2718482" y="355668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DBB6930-2E80-7041-97B2-C9B6F7CFE16C}"/>
              </a:ext>
            </a:extLst>
          </p:cNvPr>
          <p:cNvSpPr txBox="1"/>
          <p:nvPr/>
        </p:nvSpPr>
        <p:spPr>
          <a:xfrm>
            <a:off x="25843" y="5440423"/>
            <a:ext cx="2539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   MB Factor = 3</a:t>
            </a:r>
          </a:p>
          <a:p>
            <a:pPr algn="ctr"/>
            <a:r>
              <a:rPr lang="en-US" sz="2400" dirty="0"/>
              <a:t>(simple example)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1594B07-9561-8041-9F3D-A3175C37B466}"/>
              </a:ext>
            </a:extLst>
          </p:cNvPr>
          <p:cNvSpPr txBox="1"/>
          <p:nvPr/>
        </p:nvSpPr>
        <p:spPr>
          <a:xfrm>
            <a:off x="2171850" y="346214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52A5AB-29BB-B3AF-0B88-E927D062FF3F}"/>
              </a:ext>
            </a:extLst>
          </p:cNvPr>
          <p:cNvSpPr txBox="1"/>
          <p:nvPr/>
        </p:nvSpPr>
        <p:spPr>
          <a:xfrm>
            <a:off x="2940711" y="42217"/>
            <a:ext cx="662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Spatial coverage</a:t>
            </a:r>
          </a:p>
        </p:txBody>
      </p:sp>
    </p:spTree>
    <p:extLst>
      <p:ext uri="{BB962C8B-B14F-4D97-AF65-F5344CB8AC3E}">
        <p14:creationId xmlns:p14="http://schemas.microsoft.com/office/powerpoint/2010/main" val="1616516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C11F0-6D35-120A-0586-B0F66C6A6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7FE275F-5C89-077A-3F8E-634F2871B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200" b="96533" l="10000" r="90000">
                        <a14:foregroundMark x1="40600" y1="12267" x2="53800" y2="9600"/>
                        <a14:foregroundMark x1="53800" y1="9600" x2="64300" y2="9867"/>
                        <a14:foregroundMark x1="64300" y1="9867" x2="58700" y2="7200"/>
                        <a14:foregroundMark x1="58700" y1="7200" x2="46000" y2="8133"/>
                        <a14:foregroundMark x1="22500" y1="46000" x2="24200" y2="50267"/>
                        <a14:foregroundMark x1="36600" y1="54267" x2="40200" y2="61067"/>
                        <a14:foregroundMark x1="40200" y1="61067" x2="42700" y2="63467"/>
                        <a14:foregroundMark x1="39600" y1="69333" x2="45000" y2="74267"/>
                        <a14:foregroundMark x1="45000" y1="74267" x2="46100" y2="90400"/>
                        <a14:foregroundMark x1="46100" y1="90400" x2="29200" y2="91333"/>
                        <a14:foregroundMark x1="29200" y1="91333" x2="35600" y2="94400"/>
                        <a14:foregroundMark x1="35600" y1="94400" x2="42900" y2="94133"/>
                        <a14:foregroundMark x1="42900" y1="94133" x2="62300" y2="95467"/>
                        <a14:foregroundMark x1="62300" y1="95467" x2="68000" y2="93733"/>
                        <a14:foregroundMark x1="68000" y1="93733" x2="70600" y2="87333"/>
                        <a14:foregroundMark x1="70600" y1="87333" x2="71000" y2="94267"/>
                        <a14:foregroundMark x1="19800" y1="95333" x2="25400" y2="96933"/>
                        <a14:foregroundMark x1="25400" y1="96933" x2="31000" y2="96133"/>
                        <a14:foregroundMark x1="31000" y1="96133" x2="31700" y2="965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84832" y="423298"/>
            <a:ext cx="8587235" cy="6434702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82A359-80A8-7D7D-53DC-A2C2EAEEE056}"/>
              </a:ext>
            </a:extLst>
          </p:cNvPr>
          <p:cNvCxnSpPr>
            <a:cxnSpLocks/>
          </p:cNvCxnSpPr>
          <p:nvPr/>
        </p:nvCxnSpPr>
        <p:spPr>
          <a:xfrm>
            <a:off x="2718487" y="293679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ACF37C3-F756-E122-6E43-94F8D4114A46}"/>
              </a:ext>
            </a:extLst>
          </p:cNvPr>
          <p:cNvCxnSpPr>
            <a:cxnSpLocks/>
          </p:cNvCxnSpPr>
          <p:nvPr/>
        </p:nvCxnSpPr>
        <p:spPr>
          <a:xfrm>
            <a:off x="2718487" y="3060358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C0D59AC-06DA-472F-5B45-699425F60F3F}"/>
              </a:ext>
            </a:extLst>
          </p:cNvPr>
          <p:cNvCxnSpPr>
            <a:cxnSpLocks/>
          </p:cNvCxnSpPr>
          <p:nvPr/>
        </p:nvCxnSpPr>
        <p:spPr>
          <a:xfrm>
            <a:off x="2718487" y="318186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7B5D11D-0727-B698-52B7-FDF414F44BE4}"/>
              </a:ext>
            </a:extLst>
          </p:cNvPr>
          <p:cNvCxnSpPr>
            <a:cxnSpLocks/>
          </p:cNvCxnSpPr>
          <p:nvPr/>
        </p:nvCxnSpPr>
        <p:spPr>
          <a:xfrm>
            <a:off x="2718486" y="2570206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BACC1F9-B23C-FFEE-F6ED-E67ECC7022D7}"/>
              </a:ext>
            </a:extLst>
          </p:cNvPr>
          <p:cNvCxnSpPr>
            <a:cxnSpLocks/>
          </p:cNvCxnSpPr>
          <p:nvPr/>
        </p:nvCxnSpPr>
        <p:spPr>
          <a:xfrm>
            <a:off x="2718486" y="2693774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B1353BE-D222-658A-F886-C130F63C613C}"/>
              </a:ext>
            </a:extLst>
          </p:cNvPr>
          <p:cNvCxnSpPr>
            <a:cxnSpLocks/>
          </p:cNvCxnSpPr>
          <p:nvPr/>
        </p:nvCxnSpPr>
        <p:spPr>
          <a:xfrm>
            <a:off x="2718486" y="2815281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701883A-6FE8-0DB5-C877-DFB850692257}"/>
              </a:ext>
            </a:extLst>
          </p:cNvPr>
          <p:cNvCxnSpPr>
            <a:cxnSpLocks/>
          </p:cNvCxnSpPr>
          <p:nvPr/>
        </p:nvCxnSpPr>
        <p:spPr>
          <a:xfrm>
            <a:off x="2718486" y="2446639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A14A36A-C041-CF1D-6590-CFD4C8131919}"/>
              </a:ext>
            </a:extLst>
          </p:cNvPr>
          <p:cNvCxnSpPr>
            <a:cxnSpLocks/>
          </p:cNvCxnSpPr>
          <p:nvPr/>
        </p:nvCxnSpPr>
        <p:spPr>
          <a:xfrm>
            <a:off x="2718485" y="208005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677D538-D2BB-F840-7855-2B8B0739FE05}"/>
              </a:ext>
            </a:extLst>
          </p:cNvPr>
          <p:cNvCxnSpPr>
            <a:cxnSpLocks/>
          </p:cNvCxnSpPr>
          <p:nvPr/>
        </p:nvCxnSpPr>
        <p:spPr>
          <a:xfrm>
            <a:off x="2718485" y="2203623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F88873-7F72-F001-620E-216BC40FC4B3}"/>
              </a:ext>
            </a:extLst>
          </p:cNvPr>
          <p:cNvCxnSpPr>
            <a:cxnSpLocks/>
          </p:cNvCxnSpPr>
          <p:nvPr/>
        </p:nvCxnSpPr>
        <p:spPr>
          <a:xfrm>
            <a:off x="2718485" y="232513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F19CB27-1999-DFEC-9063-E17E8B86302A}"/>
              </a:ext>
            </a:extLst>
          </p:cNvPr>
          <p:cNvCxnSpPr>
            <a:cxnSpLocks/>
          </p:cNvCxnSpPr>
          <p:nvPr/>
        </p:nvCxnSpPr>
        <p:spPr>
          <a:xfrm>
            <a:off x="2718486" y="170523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E345EEF-4634-328E-6CA7-299ABE709683}"/>
              </a:ext>
            </a:extLst>
          </p:cNvPr>
          <p:cNvCxnSpPr>
            <a:cxnSpLocks/>
          </p:cNvCxnSpPr>
          <p:nvPr/>
        </p:nvCxnSpPr>
        <p:spPr>
          <a:xfrm>
            <a:off x="2718486" y="1828801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0869995-76EF-5A8C-92BE-7A2E4C5F621F}"/>
              </a:ext>
            </a:extLst>
          </p:cNvPr>
          <p:cNvCxnSpPr>
            <a:cxnSpLocks/>
          </p:cNvCxnSpPr>
          <p:nvPr/>
        </p:nvCxnSpPr>
        <p:spPr>
          <a:xfrm>
            <a:off x="2718486" y="195030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7CC341B-5A70-F724-1058-604D463A86AB}"/>
              </a:ext>
            </a:extLst>
          </p:cNvPr>
          <p:cNvCxnSpPr>
            <a:cxnSpLocks/>
          </p:cNvCxnSpPr>
          <p:nvPr/>
        </p:nvCxnSpPr>
        <p:spPr>
          <a:xfrm>
            <a:off x="2718485" y="1338649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6DC05A2-192D-452F-92BF-CF61D0396A94}"/>
              </a:ext>
            </a:extLst>
          </p:cNvPr>
          <p:cNvCxnSpPr>
            <a:cxnSpLocks/>
          </p:cNvCxnSpPr>
          <p:nvPr/>
        </p:nvCxnSpPr>
        <p:spPr>
          <a:xfrm>
            <a:off x="2718485" y="1462217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BA1CDC0-7948-F794-BBA1-049924F713DE}"/>
              </a:ext>
            </a:extLst>
          </p:cNvPr>
          <p:cNvCxnSpPr>
            <a:cxnSpLocks/>
          </p:cNvCxnSpPr>
          <p:nvPr/>
        </p:nvCxnSpPr>
        <p:spPr>
          <a:xfrm>
            <a:off x="2718485" y="1583724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B5A06FC-03CA-3D18-EC66-C4227D802075}"/>
              </a:ext>
            </a:extLst>
          </p:cNvPr>
          <p:cNvCxnSpPr>
            <a:cxnSpLocks/>
          </p:cNvCxnSpPr>
          <p:nvPr/>
        </p:nvCxnSpPr>
        <p:spPr>
          <a:xfrm>
            <a:off x="2718485" y="1215082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214ED8C-CFD6-EB6A-54C6-80F999F7CC78}"/>
              </a:ext>
            </a:extLst>
          </p:cNvPr>
          <p:cNvCxnSpPr>
            <a:cxnSpLocks/>
          </p:cNvCxnSpPr>
          <p:nvPr/>
        </p:nvCxnSpPr>
        <p:spPr>
          <a:xfrm>
            <a:off x="2718484" y="84849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D2AD573-BEA0-CE86-2200-F09D88902446}"/>
              </a:ext>
            </a:extLst>
          </p:cNvPr>
          <p:cNvCxnSpPr>
            <a:cxnSpLocks/>
          </p:cNvCxnSpPr>
          <p:nvPr/>
        </p:nvCxnSpPr>
        <p:spPr>
          <a:xfrm>
            <a:off x="2718484" y="972066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87E08EE-DF10-6189-0FC1-4D832F238EF4}"/>
              </a:ext>
            </a:extLst>
          </p:cNvPr>
          <p:cNvCxnSpPr>
            <a:cxnSpLocks/>
          </p:cNvCxnSpPr>
          <p:nvPr/>
        </p:nvCxnSpPr>
        <p:spPr>
          <a:xfrm>
            <a:off x="2718484" y="109357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88DBBA3-5D31-79E1-CBDC-5C985E86E38A}"/>
              </a:ext>
            </a:extLst>
          </p:cNvPr>
          <p:cNvCxnSpPr>
            <a:cxnSpLocks/>
          </p:cNvCxnSpPr>
          <p:nvPr/>
        </p:nvCxnSpPr>
        <p:spPr>
          <a:xfrm>
            <a:off x="2718484" y="416834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053B319-F057-C978-946E-F4ECE554B40E}"/>
              </a:ext>
            </a:extLst>
          </p:cNvPr>
          <p:cNvCxnSpPr>
            <a:cxnSpLocks/>
          </p:cNvCxnSpPr>
          <p:nvPr/>
        </p:nvCxnSpPr>
        <p:spPr>
          <a:xfrm>
            <a:off x="2718484" y="4291914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662E196-5F47-9C31-4CBA-A41F40B428DA}"/>
              </a:ext>
            </a:extLst>
          </p:cNvPr>
          <p:cNvCxnSpPr>
            <a:cxnSpLocks/>
          </p:cNvCxnSpPr>
          <p:nvPr/>
        </p:nvCxnSpPr>
        <p:spPr>
          <a:xfrm>
            <a:off x="2718484" y="441342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771D6C9-DF3B-9433-4104-1710411DAEEA}"/>
              </a:ext>
            </a:extLst>
          </p:cNvPr>
          <p:cNvCxnSpPr>
            <a:cxnSpLocks/>
          </p:cNvCxnSpPr>
          <p:nvPr/>
        </p:nvCxnSpPr>
        <p:spPr>
          <a:xfrm>
            <a:off x="2718483" y="3801762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8CCF14E-39DD-98C9-E42B-D9F59B1FF30F}"/>
              </a:ext>
            </a:extLst>
          </p:cNvPr>
          <p:cNvCxnSpPr>
            <a:cxnSpLocks/>
          </p:cNvCxnSpPr>
          <p:nvPr/>
        </p:nvCxnSpPr>
        <p:spPr>
          <a:xfrm>
            <a:off x="2718483" y="3925330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87ECB08-B64E-9973-6D2E-97907B7C3F28}"/>
              </a:ext>
            </a:extLst>
          </p:cNvPr>
          <p:cNvCxnSpPr>
            <a:cxnSpLocks/>
          </p:cNvCxnSpPr>
          <p:nvPr/>
        </p:nvCxnSpPr>
        <p:spPr>
          <a:xfrm>
            <a:off x="2718483" y="4046837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9CEE609-F393-2BC9-0283-C0AB161340EA}"/>
              </a:ext>
            </a:extLst>
          </p:cNvPr>
          <p:cNvCxnSpPr>
            <a:cxnSpLocks/>
          </p:cNvCxnSpPr>
          <p:nvPr/>
        </p:nvCxnSpPr>
        <p:spPr>
          <a:xfrm>
            <a:off x="2718483" y="3678195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9B57F9C-1FA0-429F-0C7E-31BD40E17822}"/>
              </a:ext>
            </a:extLst>
          </p:cNvPr>
          <p:cNvCxnSpPr>
            <a:cxnSpLocks/>
          </p:cNvCxnSpPr>
          <p:nvPr/>
        </p:nvCxnSpPr>
        <p:spPr>
          <a:xfrm>
            <a:off x="2718482" y="331161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9E91235-3CDF-EFDB-7CE7-24E817908788}"/>
              </a:ext>
            </a:extLst>
          </p:cNvPr>
          <p:cNvCxnSpPr>
            <a:cxnSpLocks/>
          </p:cNvCxnSpPr>
          <p:nvPr/>
        </p:nvCxnSpPr>
        <p:spPr>
          <a:xfrm>
            <a:off x="2718482" y="3435179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10EAA65-3914-324B-93AB-D579DFC2024F}"/>
              </a:ext>
            </a:extLst>
          </p:cNvPr>
          <p:cNvCxnSpPr>
            <a:cxnSpLocks/>
          </p:cNvCxnSpPr>
          <p:nvPr/>
        </p:nvCxnSpPr>
        <p:spPr>
          <a:xfrm>
            <a:off x="2718482" y="355668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1CF65C52-40F1-8522-C3DF-45B8825DB9DD}"/>
              </a:ext>
            </a:extLst>
          </p:cNvPr>
          <p:cNvSpPr txBox="1"/>
          <p:nvPr/>
        </p:nvSpPr>
        <p:spPr>
          <a:xfrm>
            <a:off x="2171850" y="346214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9CDCBA-6CA0-2B13-BBD8-99FFCB934A55}"/>
              </a:ext>
            </a:extLst>
          </p:cNvPr>
          <p:cNvSpPr txBox="1"/>
          <p:nvPr/>
        </p:nvSpPr>
        <p:spPr>
          <a:xfrm>
            <a:off x="2940711" y="42217"/>
            <a:ext cx="662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Temporal signal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9A4B57-55FC-61F2-4226-67D5D0ACFB0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3838" y="1625571"/>
            <a:ext cx="7105135" cy="3169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34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29F32-4106-438B-AA67-28039A86E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529E48-95FF-DCB8-A0DE-266BAAFC5D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200" b="96533" l="10000" r="90000">
                        <a14:foregroundMark x1="40600" y1="12267" x2="53800" y2="9600"/>
                        <a14:foregroundMark x1="53800" y1="9600" x2="64300" y2="9867"/>
                        <a14:foregroundMark x1="64300" y1="9867" x2="58700" y2="7200"/>
                        <a14:foregroundMark x1="58700" y1="7200" x2="46000" y2="8133"/>
                        <a14:foregroundMark x1="22500" y1="46000" x2="24200" y2="50267"/>
                        <a14:foregroundMark x1="36600" y1="54267" x2="40200" y2="61067"/>
                        <a14:foregroundMark x1="40200" y1="61067" x2="42700" y2="63467"/>
                        <a14:foregroundMark x1="39600" y1="69333" x2="45000" y2="74267"/>
                        <a14:foregroundMark x1="45000" y1="74267" x2="46100" y2="90400"/>
                        <a14:foregroundMark x1="46100" y1="90400" x2="29200" y2="91333"/>
                        <a14:foregroundMark x1="29200" y1="91333" x2="35600" y2="94400"/>
                        <a14:foregroundMark x1="35600" y1="94400" x2="42900" y2="94133"/>
                        <a14:foregroundMark x1="42900" y1="94133" x2="62300" y2="95467"/>
                        <a14:foregroundMark x1="62300" y1="95467" x2="68000" y2="93733"/>
                        <a14:foregroundMark x1="68000" y1="93733" x2="70600" y2="87333"/>
                        <a14:foregroundMark x1="70600" y1="87333" x2="71000" y2="94267"/>
                        <a14:foregroundMark x1="19800" y1="95333" x2="25400" y2="96933"/>
                        <a14:foregroundMark x1="25400" y1="96933" x2="31000" y2="96133"/>
                        <a14:foregroundMark x1="31000" y1="96133" x2="31700" y2="965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84832" y="423298"/>
            <a:ext cx="8587235" cy="6434702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188A534-2827-C2BC-8645-DB5E2AC4C502}"/>
              </a:ext>
            </a:extLst>
          </p:cNvPr>
          <p:cNvCxnSpPr>
            <a:cxnSpLocks/>
          </p:cNvCxnSpPr>
          <p:nvPr/>
        </p:nvCxnSpPr>
        <p:spPr>
          <a:xfrm>
            <a:off x="2011680" y="293679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C22538-67BA-2DF6-4964-8CAB804C0F0F}"/>
              </a:ext>
            </a:extLst>
          </p:cNvPr>
          <p:cNvCxnSpPr>
            <a:cxnSpLocks/>
          </p:cNvCxnSpPr>
          <p:nvPr/>
        </p:nvCxnSpPr>
        <p:spPr>
          <a:xfrm>
            <a:off x="2718487" y="3060358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78B8140-9E43-FF68-BB87-EB43DC1042C9}"/>
              </a:ext>
            </a:extLst>
          </p:cNvPr>
          <p:cNvCxnSpPr>
            <a:cxnSpLocks/>
          </p:cNvCxnSpPr>
          <p:nvPr/>
        </p:nvCxnSpPr>
        <p:spPr>
          <a:xfrm>
            <a:off x="1828800" y="318186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4CA22AE-8F79-0BEE-FD29-945662311379}"/>
              </a:ext>
            </a:extLst>
          </p:cNvPr>
          <p:cNvCxnSpPr>
            <a:cxnSpLocks/>
          </p:cNvCxnSpPr>
          <p:nvPr/>
        </p:nvCxnSpPr>
        <p:spPr>
          <a:xfrm>
            <a:off x="3108960" y="2570206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50C6AC4-CA5F-FC4C-BC6B-1D898BA1A916}"/>
              </a:ext>
            </a:extLst>
          </p:cNvPr>
          <p:cNvCxnSpPr>
            <a:cxnSpLocks/>
          </p:cNvCxnSpPr>
          <p:nvPr/>
        </p:nvCxnSpPr>
        <p:spPr>
          <a:xfrm>
            <a:off x="2194560" y="2693774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E98C022-9FFE-2F41-FC51-8F498EEDCF06}"/>
              </a:ext>
            </a:extLst>
          </p:cNvPr>
          <p:cNvCxnSpPr>
            <a:cxnSpLocks/>
          </p:cNvCxnSpPr>
          <p:nvPr/>
        </p:nvCxnSpPr>
        <p:spPr>
          <a:xfrm>
            <a:off x="2926080" y="2815281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05CC2A9-23AA-3E97-94B5-0D700918EF25}"/>
              </a:ext>
            </a:extLst>
          </p:cNvPr>
          <p:cNvCxnSpPr>
            <a:cxnSpLocks/>
          </p:cNvCxnSpPr>
          <p:nvPr/>
        </p:nvCxnSpPr>
        <p:spPr>
          <a:xfrm>
            <a:off x="2377440" y="2446639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671BED8-7584-DDCF-5F4D-6AD37F13BFEF}"/>
              </a:ext>
            </a:extLst>
          </p:cNvPr>
          <p:cNvCxnSpPr>
            <a:cxnSpLocks/>
          </p:cNvCxnSpPr>
          <p:nvPr/>
        </p:nvCxnSpPr>
        <p:spPr>
          <a:xfrm>
            <a:off x="3474720" y="208005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21B2CF-589A-4E4D-2463-43EA08A1B9C0}"/>
              </a:ext>
            </a:extLst>
          </p:cNvPr>
          <p:cNvCxnSpPr>
            <a:cxnSpLocks/>
          </p:cNvCxnSpPr>
          <p:nvPr/>
        </p:nvCxnSpPr>
        <p:spPr>
          <a:xfrm>
            <a:off x="2560320" y="2203623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C96C474-C091-73ED-E310-2A29CFCC20D2}"/>
              </a:ext>
            </a:extLst>
          </p:cNvPr>
          <p:cNvCxnSpPr>
            <a:cxnSpLocks/>
          </p:cNvCxnSpPr>
          <p:nvPr/>
        </p:nvCxnSpPr>
        <p:spPr>
          <a:xfrm>
            <a:off x="3291840" y="232513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A455F72-3756-3FC2-A840-24A92FDD10E7}"/>
              </a:ext>
            </a:extLst>
          </p:cNvPr>
          <p:cNvCxnSpPr>
            <a:cxnSpLocks/>
          </p:cNvCxnSpPr>
          <p:nvPr/>
        </p:nvCxnSpPr>
        <p:spPr>
          <a:xfrm>
            <a:off x="2011680" y="170523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151471D-A37F-8C3B-0ABD-80584594AEC6}"/>
              </a:ext>
            </a:extLst>
          </p:cNvPr>
          <p:cNvCxnSpPr>
            <a:cxnSpLocks/>
          </p:cNvCxnSpPr>
          <p:nvPr/>
        </p:nvCxnSpPr>
        <p:spPr>
          <a:xfrm>
            <a:off x="2718486" y="1828801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11DD1D2-B5B7-62A7-74DC-90795B64BD60}"/>
              </a:ext>
            </a:extLst>
          </p:cNvPr>
          <p:cNvCxnSpPr>
            <a:cxnSpLocks/>
          </p:cNvCxnSpPr>
          <p:nvPr/>
        </p:nvCxnSpPr>
        <p:spPr>
          <a:xfrm>
            <a:off x="1828800" y="195030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7808C05-EA85-43FC-2AD3-2B777F246B18}"/>
              </a:ext>
            </a:extLst>
          </p:cNvPr>
          <p:cNvCxnSpPr>
            <a:cxnSpLocks/>
          </p:cNvCxnSpPr>
          <p:nvPr/>
        </p:nvCxnSpPr>
        <p:spPr>
          <a:xfrm>
            <a:off x="3108960" y="1338649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CDC03E5-406D-50EE-54B1-97C4D4D588C3}"/>
              </a:ext>
            </a:extLst>
          </p:cNvPr>
          <p:cNvCxnSpPr>
            <a:cxnSpLocks/>
          </p:cNvCxnSpPr>
          <p:nvPr/>
        </p:nvCxnSpPr>
        <p:spPr>
          <a:xfrm>
            <a:off x="2194560" y="1462217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FC93DB8-5CAC-596F-7D8B-D6D3556CEB48}"/>
              </a:ext>
            </a:extLst>
          </p:cNvPr>
          <p:cNvCxnSpPr>
            <a:cxnSpLocks/>
          </p:cNvCxnSpPr>
          <p:nvPr/>
        </p:nvCxnSpPr>
        <p:spPr>
          <a:xfrm>
            <a:off x="2926080" y="1583724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E2AADF0-35A4-DE0E-5F42-0F7238EFD5F7}"/>
              </a:ext>
            </a:extLst>
          </p:cNvPr>
          <p:cNvCxnSpPr>
            <a:cxnSpLocks/>
          </p:cNvCxnSpPr>
          <p:nvPr/>
        </p:nvCxnSpPr>
        <p:spPr>
          <a:xfrm>
            <a:off x="2377440" y="1215082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302F4C6-4B8A-059C-2687-4E13F6B72862}"/>
              </a:ext>
            </a:extLst>
          </p:cNvPr>
          <p:cNvCxnSpPr>
            <a:cxnSpLocks/>
          </p:cNvCxnSpPr>
          <p:nvPr/>
        </p:nvCxnSpPr>
        <p:spPr>
          <a:xfrm>
            <a:off x="3474720" y="84849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62CFA1C-22BD-CD85-0690-325F7360B395}"/>
              </a:ext>
            </a:extLst>
          </p:cNvPr>
          <p:cNvCxnSpPr>
            <a:cxnSpLocks/>
          </p:cNvCxnSpPr>
          <p:nvPr/>
        </p:nvCxnSpPr>
        <p:spPr>
          <a:xfrm>
            <a:off x="2560320" y="972066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25BBC86-2476-3EBD-7DC7-6C5252544282}"/>
              </a:ext>
            </a:extLst>
          </p:cNvPr>
          <p:cNvCxnSpPr>
            <a:cxnSpLocks/>
          </p:cNvCxnSpPr>
          <p:nvPr/>
        </p:nvCxnSpPr>
        <p:spPr>
          <a:xfrm>
            <a:off x="3291840" y="109357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D709D28-8CB7-F3F9-5501-C45DA9C56AC1}"/>
              </a:ext>
            </a:extLst>
          </p:cNvPr>
          <p:cNvCxnSpPr>
            <a:cxnSpLocks/>
          </p:cNvCxnSpPr>
          <p:nvPr/>
        </p:nvCxnSpPr>
        <p:spPr>
          <a:xfrm>
            <a:off x="2011680" y="416834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9EA25D3-9FCF-0CBB-D8D4-DBA247EB9136}"/>
              </a:ext>
            </a:extLst>
          </p:cNvPr>
          <p:cNvCxnSpPr>
            <a:cxnSpLocks/>
          </p:cNvCxnSpPr>
          <p:nvPr/>
        </p:nvCxnSpPr>
        <p:spPr>
          <a:xfrm>
            <a:off x="2718484" y="4291914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7355466-B6D8-CC20-9814-CE0161B94F0B}"/>
              </a:ext>
            </a:extLst>
          </p:cNvPr>
          <p:cNvCxnSpPr>
            <a:cxnSpLocks/>
          </p:cNvCxnSpPr>
          <p:nvPr/>
        </p:nvCxnSpPr>
        <p:spPr>
          <a:xfrm>
            <a:off x="1828800" y="441342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A2D8452-0A43-DB9A-7057-6EEEE569B996}"/>
              </a:ext>
            </a:extLst>
          </p:cNvPr>
          <p:cNvCxnSpPr>
            <a:cxnSpLocks/>
          </p:cNvCxnSpPr>
          <p:nvPr/>
        </p:nvCxnSpPr>
        <p:spPr>
          <a:xfrm>
            <a:off x="3108960" y="3801762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1708739-42BA-69A4-A8B3-EE85D3AB8390}"/>
              </a:ext>
            </a:extLst>
          </p:cNvPr>
          <p:cNvCxnSpPr>
            <a:cxnSpLocks/>
          </p:cNvCxnSpPr>
          <p:nvPr/>
        </p:nvCxnSpPr>
        <p:spPr>
          <a:xfrm>
            <a:off x="2194560" y="3925330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1C4FF4C-77EE-3BA7-B54D-A71B14B311C3}"/>
              </a:ext>
            </a:extLst>
          </p:cNvPr>
          <p:cNvCxnSpPr>
            <a:cxnSpLocks/>
          </p:cNvCxnSpPr>
          <p:nvPr/>
        </p:nvCxnSpPr>
        <p:spPr>
          <a:xfrm>
            <a:off x="2926080" y="4046837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02B8947-7064-A6C5-0629-6172A92589CA}"/>
              </a:ext>
            </a:extLst>
          </p:cNvPr>
          <p:cNvCxnSpPr>
            <a:cxnSpLocks/>
          </p:cNvCxnSpPr>
          <p:nvPr/>
        </p:nvCxnSpPr>
        <p:spPr>
          <a:xfrm>
            <a:off x="2377440" y="3678195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1B3B5B0-27D1-B73F-9A4A-B6BB101D0AA8}"/>
              </a:ext>
            </a:extLst>
          </p:cNvPr>
          <p:cNvCxnSpPr>
            <a:cxnSpLocks/>
          </p:cNvCxnSpPr>
          <p:nvPr/>
        </p:nvCxnSpPr>
        <p:spPr>
          <a:xfrm>
            <a:off x="3474720" y="331161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D39B4CD-51DE-C196-9596-BF223E9C58F1}"/>
              </a:ext>
            </a:extLst>
          </p:cNvPr>
          <p:cNvCxnSpPr>
            <a:cxnSpLocks/>
          </p:cNvCxnSpPr>
          <p:nvPr/>
        </p:nvCxnSpPr>
        <p:spPr>
          <a:xfrm>
            <a:off x="2560320" y="3435179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AA28689D-86C5-961D-A72F-8F90EAB0F5A8}"/>
              </a:ext>
            </a:extLst>
          </p:cNvPr>
          <p:cNvCxnSpPr>
            <a:cxnSpLocks/>
          </p:cNvCxnSpPr>
          <p:nvPr/>
        </p:nvCxnSpPr>
        <p:spPr>
          <a:xfrm>
            <a:off x="3291840" y="355668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AD92D00D-B94B-CCFF-15CA-50090B8558E1}"/>
              </a:ext>
            </a:extLst>
          </p:cNvPr>
          <p:cNvSpPr txBox="1"/>
          <p:nvPr/>
        </p:nvSpPr>
        <p:spPr>
          <a:xfrm>
            <a:off x="2171850" y="346214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2371B6-B7BF-8DD5-DAD4-1E0DE6F1E4FC}"/>
              </a:ext>
            </a:extLst>
          </p:cNvPr>
          <p:cNvSpPr txBox="1"/>
          <p:nvPr/>
        </p:nvSpPr>
        <p:spPr>
          <a:xfrm>
            <a:off x="2940711" y="42217"/>
            <a:ext cx="662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Temporal coverage</a:t>
            </a:r>
          </a:p>
        </p:txBody>
      </p:sp>
      <p:pic>
        <p:nvPicPr>
          <p:cNvPr id="6" name="Graphic 5" descr="Ruler with solid fill">
            <a:extLst>
              <a:ext uri="{FF2B5EF4-FFF2-40B4-BE49-F238E27FC236}">
                <a16:creationId xmlns:a16="http://schemas.microsoft.com/office/drawing/2014/main" id="{DE78DDE6-4881-C493-C18E-07FB77E9AB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500000">
            <a:off x="1815483" y="3941414"/>
            <a:ext cx="1742309" cy="17423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64CA34-54D3-D98A-6932-3CD4416EFE6F}"/>
              </a:ext>
            </a:extLst>
          </p:cNvPr>
          <p:cNvSpPr txBox="1"/>
          <p:nvPr/>
        </p:nvSpPr>
        <p:spPr>
          <a:xfrm>
            <a:off x="1667866" y="507674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A53D3E-BA80-D684-688A-C81AFC3B7D6C}"/>
              </a:ext>
            </a:extLst>
          </p:cNvPr>
          <p:cNvSpPr txBox="1"/>
          <p:nvPr/>
        </p:nvSpPr>
        <p:spPr>
          <a:xfrm>
            <a:off x="3378404" y="5075531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1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BAA64CA3-69A0-43C1-2E1C-AAB5F8CEF20F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9618" y="1646677"/>
            <a:ext cx="7105135" cy="31690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00EAD57-6A35-1B89-F6CA-4A5846AB11EC}"/>
              </a:ext>
            </a:extLst>
          </p:cNvPr>
          <p:cNvSpPr txBox="1"/>
          <p:nvPr/>
        </p:nvSpPr>
        <p:spPr>
          <a:xfrm>
            <a:off x="4424" y="6580431"/>
            <a:ext cx="29636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Hemodynamic not to scale</a:t>
            </a:r>
          </a:p>
        </p:txBody>
      </p:sp>
    </p:spTree>
    <p:extLst>
      <p:ext uri="{BB962C8B-B14F-4D97-AF65-F5344CB8AC3E}">
        <p14:creationId xmlns:p14="http://schemas.microsoft.com/office/powerpoint/2010/main" val="1510329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7ABA2-240F-7D88-B81C-05534F8FC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DC3E077-7ABF-E519-B2D1-8AED322FF9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200" b="96533" l="10000" r="90000">
                        <a14:foregroundMark x1="40600" y1="12267" x2="53800" y2="9600"/>
                        <a14:foregroundMark x1="53800" y1="9600" x2="64300" y2="9867"/>
                        <a14:foregroundMark x1="64300" y1="9867" x2="58700" y2="7200"/>
                        <a14:foregroundMark x1="58700" y1="7200" x2="46000" y2="8133"/>
                        <a14:foregroundMark x1="22500" y1="46000" x2="24200" y2="50267"/>
                        <a14:foregroundMark x1="36600" y1="54267" x2="40200" y2="61067"/>
                        <a14:foregroundMark x1="40200" y1="61067" x2="42700" y2="63467"/>
                        <a14:foregroundMark x1="39600" y1="69333" x2="45000" y2="74267"/>
                        <a14:foregroundMark x1="45000" y1="74267" x2="46100" y2="90400"/>
                        <a14:foregroundMark x1="46100" y1="90400" x2="29200" y2="91333"/>
                        <a14:foregroundMark x1="29200" y1="91333" x2="35600" y2="94400"/>
                        <a14:foregroundMark x1="35600" y1="94400" x2="42900" y2="94133"/>
                        <a14:foregroundMark x1="42900" y1="94133" x2="62300" y2="95467"/>
                        <a14:foregroundMark x1="62300" y1="95467" x2="68000" y2="93733"/>
                        <a14:foregroundMark x1="68000" y1="93733" x2="70600" y2="87333"/>
                        <a14:foregroundMark x1="70600" y1="87333" x2="71000" y2="94267"/>
                        <a14:foregroundMark x1="19800" y1="95333" x2="25400" y2="96933"/>
                        <a14:foregroundMark x1="25400" y1="96933" x2="31000" y2="96133"/>
                        <a14:foregroundMark x1="31000" y1="96133" x2="31700" y2="965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84832" y="423298"/>
            <a:ext cx="8587235" cy="6434702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4CAF2E3-1278-2083-BEAE-B529560DF02A}"/>
              </a:ext>
            </a:extLst>
          </p:cNvPr>
          <p:cNvCxnSpPr>
            <a:cxnSpLocks/>
          </p:cNvCxnSpPr>
          <p:nvPr/>
        </p:nvCxnSpPr>
        <p:spPr>
          <a:xfrm>
            <a:off x="2011680" y="293679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8A3BD97-BE25-F7BF-AD6B-9D242CDDBE33}"/>
              </a:ext>
            </a:extLst>
          </p:cNvPr>
          <p:cNvCxnSpPr>
            <a:cxnSpLocks/>
          </p:cNvCxnSpPr>
          <p:nvPr/>
        </p:nvCxnSpPr>
        <p:spPr>
          <a:xfrm>
            <a:off x="2718487" y="3060358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E911AEB-A943-34D9-FE9D-B8729DFF7CAB}"/>
              </a:ext>
            </a:extLst>
          </p:cNvPr>
          <p:cNvCxnSpPr>
            <a:cxnSpLocks/>
          </p:cNvCxnSpPr>
          <p:nvPr/>
        </p:nvCxnSpPr>
        <p:spPr>
          <a:xfrm>
            <a:off x="1828800" y="318186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0EE3DF2-EB1E-4C94-1BF6-BDA3880DA687}"/>
              </a:ext>
            </a:extLst>
          </p:cNvPr>
          <p:cNvCxnSpPr>
            <a:cxnSpLocks/>
          </p:cNvCxnSpPr>
          <p:nvPr/>
        </p:nvCxnSpPr>
        <p:spPr>
          <a:xfrm>
            <a:off x="3108960" y="2570206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16D82B6-FA05-521C-589A-9F741815AFBD}"/>
              </a:ext>
            </a:extLst>
          </p:cNvPr>
          <p:cNvCxnSpPr>
            <a:cxnSpLocks/>
          </p:cNvCxnSpPr>
          <p:nvPr/>
        </p:nvCxnSpPr>
        <p:spPr>
          <a:xfrm>
            <a:off x="2194560" y="2693774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76E7EB-DB23-B528-31C3-43E5ED0A0D78}"/>
              </a:ext>
            </a:extLst>
          </p:cNvPr>
          <p:cNvCxnSpPr>
            <a:cxnSpLocks/>
          </p:cNvCxnSpPr>
          <p:nvPr/>
        </p:nvCxnSpPr>
        <p:spPr>
          <a:xfrm>
            <a:off x="2926080" y="2815281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8339C58-5A44-83E1-469B-0EC4DCFEDE36}"/>
              </a:ext>
            </a:extLst>
          </p:cNvPr>
          <p:cNvCxnSpPr>
            <a:cxnSpLocks/>
          </p:cNvCxnSpPr>
          <p:nvPr/>
        </p:nvCxnSpPr>
        <p:spPr>
          <a:xfrm>
            <a:off x="2377440" y="2446639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F4A15B-DD20-DD8D-F4E1-A54A0CA023BE}"/>
              </a:ext>
            </a:extLst>
          </p:cNvPr>
          <p:cNvCxnSpPr>
            <a:cxnSpLocks/>
          </p:cNvCxnSpPr>
          <p:nvPr/>
        </p:nvCxnSpPr>
        <p:spPr>
          <a:xfrm>
            <a:off x="3474720" y="208005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070D406-1E14-E4D2-5C90-D2ADB0E3BC80}"/>
              </a:ext>
            </a:extLst>
          </p:cNvPr>
          <p:cNvCxnSpPr>
            <a:cxnSpLocks/>
          </p:cNvCxnSpPr>
          <p:nvPr/>
        </p:nvCxnSpPr>
        <p:spPr>
          <a:xfrm>
            <a:off x="2560320" y="2203623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4B7ED41-16D5-A5D3-0E6D-C5588541CE63}"/>
              </a:ext>
            </a:extLst>
          </p:cNvPr>
          <p:cNvCxnSpPr>
            <a:cxnSpLocks/>
          </p:cNvCxnSpPr>
          <p:nvPr/>
        </p:nvCxnSpPr>
        <p:spPr>
          <a:xfrm>
            <a:off x="3291840" y="232513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1AF466A-6F6A-452B-12F7-3C635B962165}"/>
              </a:ext>
            </a:extLst>
          </p:cNvPr>
          <p:cNvCxnSpPr>
            <a:cxnSpLocks/>
          </p:cNvCxnSpPr>
          <p:nvPr/>
        </p:nvCxnSpPr>
        <p:spPr>
          <a:xfrm>
            <a:off x="2011680" y="170523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17132B8-3BA0-45DD-AA83-F46CCBF0848A}"/>
              </a:ext>
            </a:extLst>
          </p:cNvPr>
          <p:cNvCxnSpPr>
            <a:cxnSpLocks/>
          </p:cNvCxnSpPr>
          <p:nvPr/>
        </p:nvCxnSpPr>
        <p:spPr>
          <a:xfrm>
            <a:off x="2718486" y="1828801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123FA51-7769-9B97-E428-134C303C2B69}"/>
              </a:ext>
            </a:extLst>
          </p:cNvPr>
          <p:cNvCxnSpPr>
            <a:cxnSpLocks/>
          </p:cNvCxnSpPr>
          <p:nvPr/>
        </p:nvCxnSpPr>
        <p:spPr>
          <a:xfrm>
            <a:off x="1828800" y="195030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72A0631-8FD9-50AD-7A1C-0908C3040A17}"/>
              </a:ext>
            </a:extLst>
          </p:cNvPr>
          <p:cNvCxnSpPr>
            <a:cxnSpLocks/>
          </p:cNvCxnSpPr>
          <p:nvPr/>
        </p:nvCxnSpPr>
        <p:spPr>
          <a:xfrm>
            <a:off x="3108960" y="1338649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C201135-7A86-AED0-5EB2-03425A4E0B0B}"/>
              </a:ext>
            </a:extLst>
          </p:cNvPr>
          <p:cNvCxnSpPr>
            <a:cxnSpLocks/>
          </p:cNvCxnSpPr>
          <p:nvPr/>
        </p:nvCxnSpPr>
        <p:spPr>
          <a:xfrm>
            <a:off x="2194560" y="1462217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19161C3-59C1-0EC7-9F69-71D0BF928FD2}"/>
              </a:ext>
            </a:extLst>
          </p:cNvPr>
          <p:cNvCxnSpPr>
            <a:cxnSpLocks/>
          </p:cNvCxnSpPr>
          <p:nvPr/>
        </p:nvCxnSpPr>
        <p:spPr>
          <a:xfrm>
            <a:off x="2926080" y="1583724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8B0BA70-31FA-BFCC-D5BA-0CAC25397115}"/>
              </a:ext>
            </a:extLst>
          </p:cNvPr>
          <p:cNvCxnSpPr>
            <a:cxnSpLocks/>
          </p:cNvCxnSpPr>
          <p:nvPr/>
        </p:nvCxnSpPr>
        <p:spPr>
          <a:xfrm>
            <a:off x="2377440" y="1215082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F329BC5-DE15-9C0B-CA96-1CDBFDCAC9DA}"/>
              </a:ext>
            </a:extLst>
          </p:cNvPr>
          <p:cNvCxnSpPr>
            <a:cxnSpLocks/>
          </p:cNvCxnSpPr>
          <p:nvPr/>
        </p:nvCxnSpPr>
        <p:spPr>
          <a:xfrm>
            <a:off x="3474720" y="84849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9175F0B-7663-B02F-1C86-AFF7C995FDCC}"/>
              </a:ext>
            </a:extLst>
          </p:cNvPr>
          <p:cNvCxnSpPr>
            <a:cxnSpLocks/>
          </p:cNvCxnSpPr>
          <p:nvPr/>
        </p:nvCxnSpPr>
        <p:spPr>
          <a:xfrm>
            <a:off x="2560320" y="972066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8479774-8F01-31F9-ACB3-52B20B71D095}"/>
              </a:ext>
            </a:extLst>
          </p:cNvPr>
          <p:cNvCxnSpPr>
            <a:cxnSpLocks/>
          </p:cNvCxnSpPr>
          <p:nvPr/>
        </p:nvCxnSpPr>
        <p:spPr>
          <a:xfrm>
            <a:off x="3291840" y="109357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B959E55-9E50-D525-7555-0E0333302BC9}"/>
              </a:ext>
            </a:extLst>
          </p:cNvPr>
          <p:cNvCxnSpPr>
            <a:cxnSpLocks/>
          </p:cNvCxnSpPr>
          <p:nvPr/>
        </p:nvCxnSpPr>
        <p:spPr>
          <a:xfrm>
            <a:off x="2011680" y="416834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11F5E82-8F5B-A761-8FC2-01763958CAB4}"/>
              </a:ext>
            </a:extLst>
          </p:cNvPr>
          <p:cNvCxnSpPr>
            <a:cxnSpLocks/>
          </p:cNvCxnSpPr>
          <p:nvPr/>
        </p:nvCxnSpPr>
        <p:spPr>
          <a:xfrm>
            <a:off x="2718484" y="4291914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4EF0768-6CC8-3A46-EEFD-0EF2C14F9BFA}"/>
              </a:ext>
            </a:extLst>
          </p:cNvPr>
          <p:cNvCxnSpPr>
            <a:cxnSpLocks/>
          </p:cNvCxnSpPr>
          <p:nvPr/>
        </p:nvCxnSpPr>
        <p:spPr>
          <a:xfrm>
            <a:off x="1828800" y="441342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42AB9FA-9E5F-8C5D-F792-B271A592463B}"/>
              </a:ext>
            </a:extLst>
          </p:cNvPr>
          <p:cNvCxnSpPr>
            <a:cxnSpLocks/>
          </p:cNvCxnSpPr>
          <p:nvPr/>
        </p:nvCxnSpPr>
        <p:spPr>
          <a:xfrm>
            <a:off x="3108960" y="3801762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B10918D-0257-B286-9544-D56498C4D5EA}"/>
              </a:ext>
            </a:extLst>
          </p:cNvPr>
          <p:cNvCxnSpPr>
            <a:cxnSpLocks/>
          </p:cNvCxnSpPr>
          <p:nvPr/>
        </p:nvCxnSpPr>
        <p:spPr>
          <a:xfrm>
            <a:off x="2194560" y="3925330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AE8944F-C2B7-D72E-A0BE-70D5240BC7C2}"/>
              </a:ext>
            </a:extLst>
          </p:cNvPr>
          <p:cNvCxnSpPr>
            <a:cxnSpLocks/>
          </p:cNvCxnSpPr>
          <p:nvPr/>
        </p:nvCxnSpPr>
        <p:spPr>
          <a:xfrm>
            <a:off x="2926080" y="4046837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1FBD555-6F6D-80FA-36CB-C7589FCBBCCC}"/>
              </a:ext>
            </a:extLst>
          </p:cNvPr>
          <p:cNvCxnSpPr>
            <a:cxnSpLocks/>
          </p:cNvCxnSpPr>
          <p:nvPr/>
        </p:nvCxnSpPr>
        <p:spPr>
          <a:xfrm>
            <a:off x="2377440" y="3678195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E9BABB7-8D9D-83A3-7626-B49EB50E81B1}"/>
              </a:ext>
            </a:extLst>
          </p:cNvPr>
          <p:cNvCxnSpPr>
            <a:cxnSpLocks/>
          </p:cNvCxnSpPr>
          <p:nvPr/>
        </p:nvCxnSpPr>
        <p:spPr>
          <a:xfrm>
            <a:off x="3474720" y="331161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F87E8D0-5678-5688-7AF3-7F6DB04F4C27}"/>
              </a:ext>
            </a:extLst>
          </p:cNvPr>
          <p:cNvCxnSpPr>
            <a:cxnSpLocks/>
          </p:cNvCxnSpPr>
          <p:nvPr/>
        </p:nvCxnSpPr>
        <p:spPr>
          <a:xfrm>
            <a:off x="2560320" y="3435179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A3C38AF-FCB6-A0FE-1996-36F984AE65DC}"/>
              </a:ext>
            </a:extLst>
          </p:cNvPr>
          <p:cNvCxnSpPr>
            <a:cxnSpLocks/>
          </p:cNvCxnSpPr>
          <p:nvPr/>
        </p:nvCxnSpPr>
        <p:spPr>
          <a:xfrm>
            <a:off x="3291840" y="355668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BA9C768D-B236-9467-047C-0EA4F6FFAE1E}"/>
              </a:ext>
            </a:extLst>
          </p:cNvPr>
          <p:cNvSpPr txBox="1"/>
          <p:nvPr/>
        </p:nvSpPr>
        <p:spPr>
          <a:xfrm>
            <a:off x="2171850" y="346214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A299B4-13DF-3061-7911-927E8E45B361}"/>
              </a:ext>
            </a:extLst>
          </p:cNvPr>
          <p:cNvSpPr txBox="1"/>
          <p:nvPr/>
        </p:nvSpPr>
        <p:spPr>
          <a:xfrm>
            <a:off x="2940711" y="42217"/>
            <a:ext cx="662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Temporal coverage</a:t>
            </a:r>
          </a:p>
        </p:txBody>
      </p:sp>
      <p:pic>
        <p:nvPicPr>
          <p:cNvPr id="6" name="Graphic 5" descr="Ruler with solid fill">
            <a:extLst>
              <a:ext uri="{FF2B5EF4-FFF2-40B4-BE49-F238E27FC236}">
                <a16:creationId xmlns:a16="http://schemas.microsoft.com/office/drawing/2014/main" id="{9EF0C1B8-5207-BF39-4263-81B8AC23B7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500000">
            <a:off x="1815483" y="3941414"/>
            <a:ext cx="1742309" cy="17423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3D29CC-6ECE-E1B0-C8D4-95661D5123F2}"/>
              </a:ext>
            </a:extLst>
          </p:cNvPr>
          <p:cNvSpPr txBox="1"/>
          <p:nvPr/>
        </p:nvSpPr>
        <p:spPr>
          <a:xfrm>
            <a:off x="1667866" y="507674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2AF6FC-AEBB-D763-9CD9-E524FBE140A6}"/>
              </a:ext>
            </a:extLst>
          </p:cNvPr>
          <p:cNvSpPr txBox="1"/>
          <p:nvPr/>
        </p:nvSpPr>
        <p:spPr>
          <a:xfrm>
            <a:off x="3378404" y="5075531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1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E83C59D6-1072-BE83-BDA7-6EE502403B2C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22769" y="1632047"/>
            <a:ext cx="7105135" cy="31690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E18A48D-C553-B7E5-B99F-5A5658FD53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84390" y="1394086"/>
            <a:ext cx="7106642" cy="316274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37A3662-934D-195F-529A-A6AE406B82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84393" y="1152689"/>
            <a:ext cx="7106642" cy="31627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87F6AF4-93C1-1214-FE61-2EAF250B273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99023" y="889336"/>
            <a:ext cx="7106642" cy="3162741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52080720-88BE-CFBB-3148-52CC59ED591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84387" y="662574"/>
            <a:ext cx="7106642" cy="3162741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CC972393-04FA-C804-E9DA-B2B980A7219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84387" y="1503814"/>
            <a:ext cx="7106642" cy="3162741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CD8E1E24-B1F9-36B4-5099-9B7C2F0720F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84392" y="1269729"/>
            <a:ext cx="7106642" cy="316274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A81E8539-ED77-476B-FFE6-B1B4B12A1ED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77072" y="1035645"/>
            <a:ext cx="7106642" cy="316274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DBA9456E-F8D4-F30F-A6AD-B596EA0F278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606335" y="779610"/>
            <a:ext cx="7106642" cy="316274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18A59851-09BE-FFD4-F8C3-F8230A93EF1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99022" y="538208"/>
            <a:ext cx="7106642" cy="3162741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5D4A56CA-9DC9-2E2B-9D43-9D45FDC78AD3}"/>
              </a:ext>
            </a:extLst>
          </p:cNvPr>
          <p:cNvSpPr txBox="1"/>
          <p:nvPr/>
        </p:nvSpPr>
        <p:spPr>
          <a:xfrm>
            <a:off x="4424" y="6580431"/>
            <a:ext cx="29636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Hemodynamic not to scale</a:t>
            </a:r>
          </a:p>
        </p:txBody>
      </p:sp>
    </p:spTree>
    <p:extLst>
      <p:ext uri="{BB962C8B-B14F-4D97-AF65-F5344CB8AC3E}">
        <p14:creationId xmlns:p14="http://schemas.microsoft.com/office/powerpoint/2010/main" val="385479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82DEE-832C-A2B7-E8DE-22E13580F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889F436-4598-C945-EB6E-F71E84A79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200" b="96533" l="10000" r="90000">
                        <a14:foregroundMark x1="40600" y1="12267" x2="53800" y2="9600"/>
                        <a14:foregroundMark x1="53800" y1="9600" x2="64300" y2="9867"/>
                        <a14:foregroundMark x1="64300" y1="9867" x2="58700" y2="7200"/>
                        <a14:foregroundMark x1="58700" y1="7200" x2="46000" y2="8133"/>
                        <a14:foregroundMark x1="22500" y1="46000" x2="24200" y2="50267"/>
                        <a14:foregroundMark x1="36600" y1="54267" x2="40200" y2="61067"/>
                        <a14:foregroundMark x1="40200" y1="61067" x2="42700" y2="63467"/>
                        <a14:foregroundMark x1="39600" y1="69333" x2="45000" y2="74267"/>
                        <a14:foregroundMark x1="45000" y1="74267" x2="46100" y2="90400"/>
                        <a14:foregroundMark x1="46100" y1="90400" x2="29200" y2="91333"/>
                        <a14:foregroundMark x1="29200" y1="91333" x2="35600" y2="94400"/>
                        <a14:foregroundMark x1="35600" y1="94400" x2="42900" y2="94133"/>
                        <a14:foregroundMark x1="42900" y1="94133" x2="62300" y2="95467"/>
                        <a14:foregroundMark x1="62300" y1="95467" x2="68000" y2="93733"/>
                        <a14:foregroundMark x1="68000" y1="93733" x2="70600" y2="87333"/>
                        <a14:foregroundMark x1="70600" y1="87333" x2="71000" y2="94267"/>
                        <a14:foregroundMark x1="19800" y1="95333" x2="25400" y2="96933"/>
                        <a14:foregroundMark x1="25400" y1="96933" x2="31000" y2="96133"/>
                        <a14:foregroundMark x1="31000" y1="96133" x2="31700" y2="965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84832" y="423298"/>
            <a:ext cx="8587235" cy="6434702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FA22367-F4BA-DC1D-E4BA-C2966EB312A6}"/>
              </a:ext>
            </a:extLst>
          </p:cNvPr>
          <p:cNvCxnSpPr>
            <a:cxnSpLocks/>
          </p:cNvCxnSpPr>
          <p:nvPr/>
        </p:nvCxnSpPr>
        <p:spPr>
          <a:xfrm>
            <a:off x="1828800" y="293679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7C5E43E-0FF5-8206-11FE-60D33DCC949E}"/>
              </a:ext>
            </a:extLst>
          </p:cNvPr>
          <p:cNvCxnSpPr>
            <a:cxnSpLocks/>
          </p:cNvCxnSpPr>
          <p:nvPr/>
        </p:nvCxnSpPr>
        <p:spPr>
          <a:xfrm>
            <a:off x="1828800" y="3060358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3EE9A2B-9267-FDC7-58CB-E5C561EFFB0B}"/>
              </a:ext>
            </a:extLst>
          </p:cNvPr>
          <p:cNvCxnSpPr>
            <a:cxnSpLocks/>
          </p:cNvCxnSpPr>
          <p:nvPr/>
        </p:nvCxnSpPr>
        <p:spPr>
          <a:xfrm>
            <a:off x="1828800" y="318186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0625F77-6790-AD5C-D2F8-5D83AF01389D}"/>
              </a:ext>
            </a:extLst>
          </p:cNvPr>
          <p:cNvCxnSpPr>
            <a:cxnSpLocks/>
          </p:cNvCxnSpPr>
          <p:nvPr/>
        </p:nvCxnSpPr>
        <p:spPr>
          <a:xfrm>
            <a:off x="1828800" y="2570206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8E842A8-B518-44D3-13E6-CA4F9DBABA37}"/>
              </a:ext>
            </a:extLst>
          </p:cNvPr>
          <p:cNvCxnSpPr>
            <a:cxnSpLocks/>
          </p:cNvCxnSpPr>
          <p:nvPr/>
        </p:nvCxnSpPr>
        <p:spPr>
          <a:xfrm>
            <a:off x="1828800" y="2693774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FF7640C-554B-A73D-CCB9-357C63F2F500}"/>
              </a:ext>
            </a:extLst>
          </p:cNvPr>
          <p:cNvCxnSpPr>
            <a:cxnSpLocks/>
          </p:cNvCxnSpPr>
          <p:nvPr/>
        </p:nvCxnSpPr>
        <p:spPr>
          <a:xfrm>
            <a:off x="1828800" y="2815281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CCCA3AA-939E-BB8B-07A0-1BF54530A315}"/>
              </a:ext>
            </a:extLst>
          </p:cNvPr>
          <p:cNvCxnSpPr>
            <a:cxnSpLocks/>
          </p:cNvCxnSpPr>
          <p:nvPr/>
        </p:nvCxnSpPr>
        <p:spPr>
          <a:xfrm>
            <a:off x="1828800" y="2446639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A7374D0-426B-54C3-008A-18EDC47EE958}"/>
              </a:ext>
            </a:extLst>
          </p:cNvPr>
          <p:cNvCxnSpPr>
            <a:cxnSpLocks/>
          </p:cNvCxnSpPr>
          <p:nvPr/>
        </p:nvCxnSpPr>
        <p:spPr>
          <a:xfrm>
            <a:off x="1828800" y="208005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7A56E3F-D72F-C28E-226C-4188370C626B}"/>
              </a:ext>
            </a:extLst>
          </p:cNvPr>
          <p:cNvCxnSpPr>
            <a:cxnSpLocks/>
          </p:cNvCxnSpPr>
          <p:nvPr/>
        </p:nvCxnSpPr>
        <p:spPr>
          <a:xfrm>
            <a:off x="1828800" y="2203623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C67ED3A-3BBE-735F-26D5-E90A1A9536E3}"/>
              </a:ext>
            </a:extLst>
          </p:cNvPr>
          <p:cNvCxnSpPr>
            <a:cxnSpLocks/>
          </p:cNvCxnSpPr>
          <p:nvPr/>
        </p:nvCxnSpPr>
        <p:spPr>
          <a:xfrm>
            <a:off x="1828800" y="232513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ECB87BE-22FA-553A-83B2-5863F765F300}"/>
              </a:ext>
            </a:extLst>
          </p:cNvPr>
          <p:cNvCxnSpPr>
            <a:cxnSpLocks/>
          </p:cNvCxnSpPr>
          <p:nvPr/>
        </p:nvCxnSpPr>
        <p:spPr>
          <a:xfrm>
            <a:off x="1828800" y="170523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417CE7E-6039-56E1-49BC-642B6D65AF4D}"/>
              </a:ext>
            </a:extLst>
          </p:cNvPr>
          <p:cNvCxnSpPr>
            <a:cxnSpLocks/>
          </p:cNvCxnSpPr>
          <p:nvPr/>
        </p:nvCxnSpPr>
        <p:spPr>
          <a:xfrm>
            <a:off x="1828800" y="1828801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088D404-F0A0-7A75-4B26-14294AF393CE}"/>
              </a:ext>
            </a:extLst>
          </p:cNvPr>
          <p:cNvCxnSpPr>
            <a:cxnSpLocks/>
          </p:cNvCxnSpPr>
          <p:nvPr/>
        </p:nvCxnSpPr>
        <p:spPr>
          <a:xfrm>
            <a:off x="1828800" y="195030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1BAB54C-B3A2-0BC9-BB82-4D0F09236297}"/>
              </a:ext>
            </a:extLst>
          </p:cNvPr>
          <p:cNvCxnSpPr>
            <a:cxnSpLocks/>
          </p:cNvCxnSpPr>
          <p:nvPr/>
        </p:nvCxnSpPr>
        <p:spPr>
          <a:xfrm>
            <a:off x="1828800" y="1338649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11E448-9107-51E6-5271-141443940F25}"/>
              </a:ext>
            </a:extLst>
          </p:cNvPr>
          <p:cNvCxnSpPr>
            <a:cxnSpLocks/>
          </p:cNvCxnSpPr>
          <p:nvPr/>
        </p:nvCxnSpPr>
        <p:spPr>
          <a:xfrm>
            <a:off x="1828800" y="1462217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BDE898B-CA76-3247-6039-8C4AFC21303A}"/>
              </a:ext>
            </a:extLst>
          </p:cNvPr>
          <p:cNvCxnSpPr>
            <a:cxnSpLocks/>
          </p:cNvCxnSpPr>
          <p:nvPr/>
        </p:nvCxnSpPr>
        <p:spPr>
          <a:xfrm>
            <a:off x="1828800" y="1583724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A01E617-2C26-CACB-C433-301608BCBA7D}"/>
              </a:ext>
            </a:extLst>
          </p:cNvPr>
          <p:cNvCxnSpPr>
            <a:cxnSpLocks/>
          </p:cNvCxnSpPr>
          <p:nvPr/>
        </p:nvCxnSpPr>
        <p:spPr>
          <a:xfrm>
            <a:off x="1828800" y="1215082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EBE5AD7-1F02-B951-4BD0-33F3063C1297}"/>
              </a:ext>
            </a:extLst>
          </p:cNvPr>
          <p:cNvCxnSpPr>
            <a:cxnSpLocks/>
          </p:cNvCxnSpPr>
          <p:nvPr/>
        </p:nvCxnSpPr>
        <p:spPr>
          <a:xfrm>
            <a:off x="1828800" y="84849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B6E6415-18FF-A857-8671-DB5B6878B404}"/>
              </a:ext>
            </a:extLst>
          </p:cNvPr>
          <p:cNvCxnSpPr>
            <a:cxnSpLocks/>
          </p:cNvCxnSpPr>
          <p:nvPr/>
        </p:nvCxnSpPr>
        <p:spPr>
          <a:xfrm>
            <a:off x="1828800" y="972066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3566B23-66CA-3844-7111-0B2F7277B170}"/>
              </a:ext>
            </a:extLst>
          </p:cNvPr>
          <p:cNvCxnSpPr>
            <a:cxnSpLocks/>
          </p:cNvCxnSpPr>
          <p:nvPr/>
        </p:nvCxnSpPr>
        <p:spPr>
          <a:xfrm>
            <a:off x="1828800" y="109357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C6A2705-2F95-3CA1-273F-A7DEBE9E64CE}"/>
              </a:ext>
            </a:extLst>
          </p:cNvPr>
          <p:cNvCxnSpPr>
            <a:cxnSpLocks/>
          </p:cNvCxnSpPr>
          <p:nvPr/>
        </p:nvCxnSpPr>
        <p:spPr>
          <a:xfrm>
            <a:off x="1828800" y="416834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2A5FDD0-E409-FA5D-C82C-9FC75137BC3D}"/>
              </a:ext>
            </a:extLst>
          </p:cNvPr>
          <p:cNvCxnSpPr>
            <a:cxnSpLocks/>
          </p:cNvCxnSpPr>
          <p:nvPr/>
        </p:nvCxnSpPr>
        <p:spPr>
          <a:xfrm>
            <a:off x="1828800" y="4291914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39BEDB9-490B-BBF2-9ACF-E61DDF6E0C2E}"/>
              </a:ext>
            </a:extLst>
          </p:cNvPr>
          <p:cNvCxnSpPr>
            <a:cxnSpLocks/>
          </p:cNvCxnSpPr>
          <p:nvPr/>
        </p:nvCxnSpPr>
        <p:spPr>
          <a:xfrm>
            <a:off x="1828800" y="441342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9217E2A-BD0F-B1B9-89F8-CD693E2F5648}"/>
              </a:ext>
            </a:extLst>
          </p:cNvPr>
          <p:cNvCxnSpPr>
            <a:cxnSpLocks/>
          </p:cNvCxnSpPr>
          <p:nvPr/>
        </p:nvCxnSpPr>
        <p:spPr>
          <a:xfrm>
            <a:off x="1828800" y="3801762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07DF4FA-2AF9-343C-B631-BC8B20E483E5}"/>
              </a:ext>
            </a:extLst>
          </p:cNvPr>
          <p:cNvCxnSpPr>
            <a:cxnSpLocks/>
          </p:cNvCxnSpPr>
          <p:nvPr/>
        </p:nvCxnSpPr>
        <p:spPr>
          <a:xfrm>
            <a:off x="1828800" y="3925330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53FC0FE-4841-0F35-468E-681E25AB6046}"/>
              </a:ext>
            </a:extLst>
          </p:cNvPr>
          <p:cNvCxnSpPr>
            <a:cxnSpLocks/>
          </p:cNvCxnSpPr>
          <p:nvPr/>
        </p:nvCxnSpPr>
        <p:spPr>
          <a:xfrm>
            <a:off x="1828800" y="4046837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9CF693C-D9CE-1347-6E82-3F0E59C772E0}"/>
              </a:ext>
            </a:extLst>
          </p:cNvPr>
          <p:cNvCxnSpPr>
            <a:cxnSpLocks/>
          </p:cNvCxnSpPr>
          <p:nvPr/>
        </p:nvCxnSpPr>
        <p:spPr>
          <a:xfrm>
            <a:off x="1828800" y="3678195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879F387-4F76-F4EF-DCDA-4373E1165297}"/>
              </a:ext>
            </a:extLst>
          </p:cNvPr>
          <p:cNvCxnSpPr>
            <a:cxnSpLocks/>
          </p:cNvCxnSpPr>
          <p:nvPr/>
        </p:nvCxnSpPr>
        <p:spPr>
          <a:xfrm>
            <a:off x="1828800" y="331161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573DB45-DBA8-8F64-A5D2-1DDA82DEF9FB}"/>
              </a:ext>
            </a:extLst>
          </p:cNvPr>
          <p:cNvCxnSpPr>
            <a:cxnSpLocks/>
          </p:cNvCxnSpPr>
          <p:nvPr/>
        </p:nvCxnSpPr>
        <p:spPr>
          <a:xfrm>
            <a:off x="1828800" y="3435179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8DFC5F2-35AC-78DF-BD6E-FDABFA2B8428}"/>
              </a:ext>
            </a:extLst>
          </p:cNvPr>
          <p:cNvCxnSpPr>
            <a:cxnSpLocks/>
          </p:cNvCxnSpPr>
          <p:nvPr/>
        </p:nvCxnSpPr>
        <p:spPr>
          <a:xfrm>
            <a:off x="1828800" y="355668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37F9624E-902E-8085-6694-F9604A7FAB07}"/>
              </a:ext>
            </a:extLst>
          </p:cNvPr>
          <p:cNvSpPr txBox="1"/>
          <p:nvPr/>
        </p:nvSpPr>
        <p:spPr>
          <a:xfrm>
            <a:off x="1828800" y="346214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B28891-D427-F783-CB16-3F06B6173163}"/>
              </a:ext>
            </a:extLst>
          </p:cNvPr>
          <p:cNvSpPr txBox="1"/>
          <p:nvPr/>
        </p:nvSpPr>
        <p:spPr>
          <a:xfrm>
            <a:off x="2940711" y="42217"/>
            <a:ext cx="662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Temporal coverage</a:t>
            </a:r>
          </a:p>
        </p:txBody>
      </p:sp>
      <p:pic>
        <p:nvPicPr>
          <p:cNvPr id="6" name="Graphic 5" descr="Ruler with solid fill">
            <a:extLst>
              <a:ext uri="{FF2B5EF4-FFF2-40B4-BE49-F238E27FC236}">
                <a16:creationId xmlns:a16="http://schemas.microsoft.com/office/drawing/2014/main" id="{981C851B-1E0D-4793-B841-B994FB5DE3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500000">
            <a:off x="1815483" y="3941414"/>
            <a:ext cx="1742309" cy="17423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A94834-BBCF-24F5-8DDB-C07674A6CD97}"/>
              </a:ext>
            </a:extLst>
          </p:cNvPr>
          <p:cNvSpPr txBox="1"/>
          <p:nvPr/>
        </p:nvSpPr>
        <p:spPr>
          <a:xfrm>
            <a:off x="1667866" y="507674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B0814C-347D-8D3A-5312-164740D00704}"/>
              </a:ext>
            </a:extLst>
          </p:cNvPr>
          <p:cNvSpPr txBox="1"/>
          <p:nvPr/>
        </p:nvSpPr>
        <p:spPr>
          <a:xfrm>
            <a:off x="3378404" y="5075531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1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78F1B718-D7B2-3EDD-38DD-5107C570C6F7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00823" y="1632047"/>
            <a:ext cx="7105135" cy="31690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3FA8FE-0F6B-0743-2756-F743A6C4FA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16140" y="1394086"/>
            <a:ext cx="7106642" cy="316274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5922BB4-5FC6-CA31-CCE3-46C8C39A532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33263" y="1152689"/>
            <a:ext cx="7106642" cy="31627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B47B6A0-C6B9-48B2-189A-F9BA03696F2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6495" y="889336"/>
            <a:ext cx="7106642" cy="3162741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96606E0B-A8AC-227C-ADEC-7D6FA782AC0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8240" y="662574"/>
            <a:ext cx="7106642" cy="3162741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B5BCF4B3-EEF5-BBA9-42C9-E471F35CA9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9253" y="1503814"/>
            <a:ext cx="7106642" cy="3162741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162087D6-CE98-3E98-6F8F-F23E969DE24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1741" y="1269729"/>
            <a:ext cx="7106642" cy="316274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D25EA96E-69BB-7E0D-1BEE-9B1802D1744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749" y="1035645"/>
            <a:ext cx="7106642" cy="316274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EA5C816-B28C-654B-CB1F-F9FA3A5EC04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57929" y="779610"/>
            <a:ext cx="7106642" cy="316274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30583B1C-FF9F-5833-CE05-45F3A8F652B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-112731" y="538208"/>
            <a:ext cx="7106642" cy="31627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C4D5631-3665-30F5-9953-EA02440698ED}"/>
              </a:ext>
            </a:extLst>
          </p:cNvPr>
          <p:cNvSpPr txBox="1"/>
          <p:nvPr/>
        </p:nvSpPr>
        <p:spPr>
          <a:xfrm>
            <a:off x="4424" y="6580431"/>
            <a:ext cx="29636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Hemodynamic not to scale</a:t>
            </a:r>
          </a:p>
        </p:txBody>
      </p:sp>
    </p:spTree>
    <p:extLst>
      <p:ext uri="{BB962C8B-B14F-4D97-AF65-F5344CB8AC3E}">
        <p14:creationId xmlns:p14="http://schemas.microsoft.com/office/powerpoint/2010/main" val="2902967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DF2FA-FE24-E211-AC85-F082051AE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0BD29F-E928-ADFB-57C3-DE594F5C78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200" b="96533" l="10000" r="90000">
                        <a14:foregroundMark x1="40600" y1="12267" x2="53800" y2="9600"/>
                        <a14:foregroundMark x1="53800" y1="9600" x2="64300" y2="9867"/>
                        <a14:foregroundMark x1="64300" y1="9867" x2="58700" y2="7200"/>
                        <a14:foregroundMark x1="58700" y1="7200" x2="46000" y2="8133"/>
                        <a14:foregroundMark x1="22500" y1="46000" x2="24200" y2="50267"/>
                        <a14:foregroundMark x1="36600" y1="54267" x2="40200" y2="61067"/>
                        <a14:foregroundMark x1="40200" y1="61067" x2="42700" y2="63467"/>
                        <a14:foregroundMark x1="39600" y1="69333" x2="45000" y2="74267"/>
                        <a14:foregroundMark x1="45000" y1="74267" x2="46100" y2="90400"/>
                        <a14:foregroundMark x1="46100" y1="90400" x2="29200" y2="91333"/>
                        <a14:foregroundMark x1="29200" y1="91333" x2="35600" y2="94400"/>
                        <a14:foregroundMark x1="35600" y1="94400" x2="42900" y2="94133"/>
                        <a14:foregroundMark x1="42900" y1="94133" x2="62300" y2="95467"/>
                        <a14:foregroundMark x1="62300" y1="95467" x2="68000" y2="93733"/>
                        <a14:foregroundMark x1="68000" y1="93733" x2="70600" y2="87333"/>
                        <a14:foregroundMark x1="70600" y1="87333" x2="71000" y2="94267"/>
                        <a14:foregroundMark x1="19800" y1="95333" x2="25400" y2="96933"/>
                        <a14:foregroundMark x1="25400" y1="96933" x2="31000" y2="96133"/>
                        <a14:foregroundMark x1="31000" y1="96133" x2="31700" y2="965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84832" y="423298"/>
            <a:ext cx="8587235" cy="6434702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E19EB0-A8EA-81C6-B1AD-67D6F497E93F}"/>
              </a:ext>
            </a:extLst>
          </p:cNvPr>
          <p:cNvCxnSpPr>
            <a:cxnSpLocks/>
          </p:cNvCxnSpPr>
          <p:nvPr/>
        </p:nvCxnSpPr>
        <p:spPr>
          <a:xfrm>
            <a:off x="2011680" y="293679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E957734-B866-09D1-BE4B-1061A4FF318B}"/>
              </a:ext>
            </a:extLst>
          </p:cNvPr>
          <p:cNvCxnSpPr>
            <a:cxnSpLocks/>
          </p:cNvCxnSpPr>
          <p:nvPr/>
        </p:nvCxnSpPr>
        <p:spPr>
          <a:xfrm>
            <a:off x="2718487" y="3060358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B24054C-E84F-8522-6DA9-12079C6EB193}"/>
              </a:ext>
            </a:extLst>
          </p:cNvPr>
          <p:cNvCxnSpPr>
            <a:cxnSpLocks/>
          </p:cNvCxnSpPr>
          <p:nvPr/>
        </p:nvCxnSpPr>
        <p:spPr>
          <a:xfrm>
            <a:off x="1828800" y="318186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309AE92-3EBE-0654-80CB-B558D71E0E12}"/>
              </a:ext>
            </a:extLst>
          </p:cNvPr>
          <p:cNvCxnSpPr>
            <a:cxnSpLocks/>
          </p:cNvCxnSpPr>
          <p:nvPr/>
        </p:nvCxnSpPr>
        <p:spPr>
          <a:xfrm>
            <a:off x="3108960" y="2570206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948A05-3781-371C-161F-AC39B099E3EB}"/>
              </a:ext>
            </a:extLst>
          </p:cNvPr>
          <p:cNvCxnSpPr>
            <a:cxnSpLocks/>
          </p:cNvCxnSpPr>
          <p:nvPr/>
        </p:nvCxnSpPr>
        <p:spPr>
          <a:xfrm>
            <a:off x="2194560" y="2693774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28F5469-3276-3940-9ADA-FFA4416723CF}"/>
              </a:ext>
            </a:extLst>
          </p:cNvPr>
          <p:cNvCxnSpPr>
            <a:cxnSpLocks/>
          </p:cNvCxnSpPr>
          <p:nvPr/>
        </p:nvCxnSpPr>
        <p:spPr>
          <a:xfrm>
            <a:off x="2926080" y="2815281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E0AB985-F00D-60AE-4B89-05F9D80DDD7D}"/>
              </a:ext>
            </a:extLst>
          </p:cNvPr>
          <p:cNvCxnSpPr>
            <a:cxnSpLocks/>
          </p:cNvCxnSpPr>
          <p:nvPr/>
        </p:nvCxnSpPr>
        <p:spPr>
          <a:xfrm>
            <a:off x="2377440" y="2446639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9C3C9E6-8E0B-F411-A082-2F0A7384CBBA}"/>
              </a:ext>
            </a:extLst>
          </p:cNvPr>
          <p:cNvCxnSpPr>
            <a:cxnSpLocks/>
          </p:cNvCxnSpPr>
          <p:nvPr/>
        </p:nvCxnSpPr>
        <p:spPr>
          <a:xfrm>
            <a:off x="3474720" y="2080055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5E3A7C8-D595-FCF4-42C4-402E827C5CC3}"/>
              </a:ext>
            </a:extLst>
          </p:cNvPr>
          <p:cNvCxnSpPr>
            <a:cxnSpLocks/>
          </p:cNvCxnSpPr>
          <p:nvPr/>
        </p:nvCxnSpPr>
        <p:spPr>
          <a:xfrm>
            <a:off x="2560320" y="2203623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593AEAA-AC3F-004C-7D22-1DD5D896BCC5}"/>
              </a:ext>
            </a:extLst>
          </p:cNvPr>
          <p:cNvCxnSpPr>
            <a:cxnSpLocks/>
          </p:cNvCxnSpPr>
          <p:nvPr/>
        </p:nvCxnSpPr>
        <p:spPr>
          <a:xfrm>
            <a:off x="3291840" y="2325130"/>
            <a:ext cx="7105135" cy="0"/>
          </a:xfrm>
          <a:prstGeom prst="line">
            <a:avLst/>
          </a:prstGeom>
          <a:ln w="44450">
            <a:solidFill>
              <a:srgbClr val="00FF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1B10B70-BE14-0673-9C44-DEE04ECCA5EC}"/>
              </a:ext>
            </a:extLst>
          </p:cNvPr>
          <p:cNvCxnSpPr>
            <a:cxnSpLocks/>
          </p:cNvCxnSpPr>
          <p:nvPr/>
        </p:nvCxnSpPr>
        <p:spPr>
          <a:xfrm>
            <a:off x="2011680" y="170523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12DF474-B1FB-2101-62FE-845062D7B6D7}"/>
              </a:ext>
            </a:extLst>
          </p:cNvPr>
          <p:cNvCxnSpPr>
            <a:cxnSpLocks/>
          </p:cNvCxnSpPr>
          <p:nvPr/>
        </p:nvCxnSpPr>
        <p:spPr>
          <a:xfrm>
            <a:off x="2718486" y="1828801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CBD4C7D-AEC1-0813-2EAB-21CF6F08B9BD}"/>
              </a:ext>
            </a:extLst>
          </p:cNvPr>
          <p:cNvCxnSpPr>
            <a:cxnSpLocks/>
          </p:cNvCxnSpPr>
          <p:nvPr/>
        </p:nvCxnSpPr>
        <p:spPr>
          <a:xfrm>
            <a:off x="1828800" y="195030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94D6D17-99D1-107E-BF74-A9D2D2E6FE7C}"/>
              </a:ext>
            </a:extLst>
          </p:cNvPr>
          <p:cNvCxnSpPr>
            <a:cxnSpLocks/>
          </p:cNvCxnSpPr>
          <p:nvPr/>
        </p:nvCxnSpPr>
        <p:spPr>
          <a:xfrm>
            <a:off x="3108960" y="1338649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B24A50E-2780-0E4E-01ED-95D9D88D1312}"/>
              </a:ext>
            </a:extLst>
          </p:cNvPr>
          <p:cNvCxnSpPr>
            <a:cxnSpLocks/>
          </p:cNvCxnSpPr>
          <p:nvPr/>
        </p:nvCxnSpPr>
        <p:spPr>
          <a:xfrm>
            <a:off x="2194560" y="1462217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7ADD2ED-89E1-0B47-F4C1-2B87F866026A}"/>
              </a:ext>
            </a:extLst>
          </p:cNvPr>
          <p:cNvCxnSpPr>
            <a:cxnSpLocks/>
          </p:cNvCxnSpPr>
          <p:nvPr/>
        </p:nvCxnSpPr>
        <p:spPr>
          <a:xfrm>
            <a:off x="2926080" y="1583724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76B1476-910C-2C57-E5C2-446102DD2EA3}"/>
              </a:ext>
            </a:extLst>
          </p:cNvPr>
          <p:cNvCxnSpPr>
            <a:cxnSpLocks/>
          </p:cNvCxnSpPr>
          <p:nvPr/>
        </p:nvCxnSpPr>
        <p:spPr>
          <a:xfrm>
            <a:off x="2377440" y="1215082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00B70CC-663D-6547-38CC-6EBDC8D80BBB}"/>
              </a:ext>
            </a:extLst>
          </p:cNvPr>
          <p:cNvCxnSpPr>
            <a:cxnSpLocks/>
          </p:cNvCxnSpPr>
          <p:nvPr/>
        </p:nvCxnSpPr>
        <p:spPr>
          <a:xfrm>
            <a:off x="3474720" y="848498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F4F0E4D-D40E-F9F1-693B-B7F9EA866577}"/>
              </a:ext>
            </a:extLst>
          </p:cNvPr>
          <p:cNvCxnSpPr>
            <a:cxnSpLocks/>
          </p:cNvCxnSpPr>
          <p:nvPr/>
        </p:nvCxnSpPr>
        <p:spPr>
          <a:xfrm>
            <a:off x="2560320" y="972066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5DCB9FD-B9B1-05DA-FA92-36CF96C2DC96}"/>
              </a:ext>
            </a:extLst>
          </p:cNvPr>
          <p:cNvCxnSpPr>
            <a:cxnSpLocks/>
          </p:cNvCxnSpPr>
          <p:nvPr/>
        </p:nvCxnSpPr>
        <p:spPr>
          <a:xfrm>
            <a:off x="3291840" y="1093573"/>
            <a:ext cx="7105135" cy="0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6626895-57A9-A3B3-4EE9-006549DB4C8A}"/>
              </a:ext>
            </a:extLst>
          </p:cNvPr>
          <p:cNvCxnSpPr>
            <a:cxnSpLocks/>
          </p:cNvCxnSpPr>
          <p:nvPr/>
        </p:nvCxnSpPr>
        <p:spPr>
          <a:xfrm>
            <a:off x="2011680" y="416834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3D0F6DC-8974-09DC-8640-D80C929F7A0A}"/>
              </a:ext>
            </a:extLst>
          </p:cNvPr>
          <p:cNvCxnSpPr>
            <a:cxnSpLocks/>
          </p:cNvCxnSpPr>
          <p:nvPr/>
        </p:nvCxnSpPr>
        <p:spPr>
          <a:xfrm>
            <a:off x="2718484" y="4291914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3AF8BF1-1D8C-51ED-6B52-E7884E22A805}"/>
              </a:ext>
            </a:extLst>
          </p:cNvPr>
          <p:cNvCxnSpPr>
            <a:cxnSpLocks/>
          </p:cNvCxnSpPr>
          <p:nvPr/>
        </p:nvCxnSpPr>
        <p:spPr>
          <a:xfrm>
            <a:off x="1828800" y="441342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8F53BDC-0A45-92E9-731F-4BC72B5A51BA}"/>
              </a:ext>
            </a:extLst>
          </p:cNvPr>
          <p:cNvCxnSpPr>
            <a:cxnSpLocks/>
          </p:cNvCxnSpPr>
          <p:nvPr/>
        </p:nvCxnSpPr>
        <p:spPr>
          <a:xfrm>
            <a:off x="3108960" y="3801762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A3D5FE2-86DD-3186-FB46-8B8CF21EC7E7}"/>
              </a:ext>
            </a:extLst>
          </p:cNvPr>
          <p:cNvCxnSpPr>
            <a:cxnSpLocks/>
          </p:cNvCxnSpPr>
          <p:nvPr/>
        </p:nvCxnSpPr>
        <p:spPr>
          <a:xfrm>
            <a:off x="2194560" y="3925330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2D35D81-15CC-6347-B65F-4A9A9110DBBD}"/>
              </a:ext>
            </a:extLst>
          </p:cNvPr>
          <p:cNvCxnSpPr>
            <a:cxnSpLocks/>
          </p:cNvCxnSpPr>
          <p:nvPr/>
        </p:nvCxnSpPr>
        <p:spPr>
          <a:xfrm>
            <a:off x="2926080" y="4046837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65F02FF-A085-2384-CCE9-815EE82FC75A}"/>
              </a:ext>
            </a:extLst>
          </p:cNvPr>
          <p:cNvCxnSpPr>
            <a:cxnSpLocks/>
          </p:cNvCxnSpPr>
          <p:nvPr/>
        </p:nvCxnSpPr>
        <p:spPr>
          <a:xfrm>
            <a:off x="2377440" y="3678195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1936C64-B1A2-43BA-6F31-B264E06151FF}"/>
              </a:ext>
            </a:extLst>
          </p:cNvPr>
          <p:cNvCxnSpPr>
            <a:cxnSpLocks/>
          </p:cNvCxnSpPr>
          <p:nvPr/>
        </p:nvCxnSpPr>
        <p:spPr>
          <a:xfrm>
            <a:off x="3474720" y="3311611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4F86917-3DEE-785C-9657-E84CCA6CC781}"/>
              </a:ext>
            </a:extLst>
          </p:cNvPr>
          <p:cNvCxnSpPr>
            <a:cxnSpLocks/>
          </p:cNvCxnSpPr>
          <p:nvPr/>
        </p:nvCxnSpPr>
        <p:spPr>
          <a:xfrm>
            <a:off x="2560320" y="3435179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DE3F063-EE87-B1CC-0BD3-C6B45E920982}"/>
              </a:ext>
            </a:extLst>
          </p:cNvPr>
          <p:cNvCxnSpPr>
            <a:cxnSpLocks/>
          </p:cNvCxnSpPr>
          <p:nvPr/>
        </p:nvCxnSpPr>
        <p:spPr>
          <a:xfrm>
            <a:off x="3291840" y="3556686"/>
            <a:ext cx="710513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7195F8D4-8A56-A4DC-040A-50BFEC68F4D0}"/>
              </a:ext>
            </a:extLst>
          </p:cNvPr>
          <p:cNvSpPr txBox="1"/>
          <p:nvPr/>
        </p:nvSpPr>
        <p:spPr>
          <a:xfrm>
            <a:off x="2171850" y="346214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88C184-C5CA-CB44-E3CD-D697274B9CD8}"/>
              </a:ext>
            </a:extLst>
          </p:cNvPr>
          <p:cNvSpPr txBox="1"/>
          <p:nvPr/>
        </p:nvSpPr>
        <p:spPr>
          <a:xfrm>
            <a:off x="2940711" y="42217"/>
            <a:ext cx="662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Temporal coverage</a:t>
            </a:r>
          </a:p>
        </p:txBody>
      </p:sp>
      <p:pic>
        <p:nvPicPr>
          <p:cNvPr id="6" name="Graphic 5" descr="Ruler with solid fill">
            <a:extLst>
              <a:ext uri="{FF2B5EF4-FFF2-40B4-BE49-F238E27FC236}">
                <a16:creationId xmlns:a16="http://schemas.microsoft.com/office/drawing/2014/main" id="{0E71D967-428C-DBA7-2BCE-C5A4F33903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500000">
            <a:off x="1815483" y="3941414"/>
            <a:ext cx="1742309" cy="17423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C72E733-C6DE-0BFC-9610-AD36D580B345}"/>
              </a:ext>
            </a:extLst>
          </p:cNvPr>
          <p:cNvSpPr txBox="1"/>
          <p:nvPr/>
        </p:nvSpPr>
        <p:spPr>
          <a:xfrm>
            <a:off x="1667866" y="507674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7BF6F8-F2F8-2602-2E50-1773D701A7B2}"/>
              </a:ext>
            </a:extLst>
          </p:cNvPr>
          <p:cNvSpPr txBox="1"/>
          <p:nvPr/>
        </p:nvSpPr>
        <p:spPr>
          <a:xfrm>
            <a:off x="3378404" y="5075531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1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62644AA3-6134-D3A4-D7D3-275496C15AD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00823" y="1632047"/>
            <a:ext cx="7105135" cy="31690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DF0C39-4733-328C-BEDE-6CED3B4B3A8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16140" y="1628172"/>
            <a:ext cx="7106642" cy="316274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D0CFE13-17E0-94F9-8AA5-B63955D45E9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33263" y="1635489"/>
            <a:ext cx="7106642" cy="31627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16FA937-E8EB-A030-B027-4EB25792E8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0385" y="1635481"/>
            <a:ext cx="7106642" cy="3162741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3A2882B4-1310-641A-B96C-3B4396CB6A0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2130" y="1642813"/>
            <a:ext cx="7106642" cy="3162741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A06FFC53-4BE7-18E5-4874-DD43649FC7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8513" y="1635491"/>
            <a:ext cx="7106642" cy="3162741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2D3252F6-05FC-A217-395F-8514A53C3B9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3686" y="1635488"/>
            <a:ext cx="7106642" cy="316274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3A1970B9-1FEA-E795-7183-C94C26CC08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70064" y="1628174"/>
            <a:ext cx="7106642" cy="316274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C485A812-A9D7-AB0A-752B-F39178E5126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09134" y="1620856"/>
            <a:ext cx="7106642" cy="316274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6A56A985-CBB9-622F-8DB2-953B6BDE2FA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-32266" y="1620857"/>
            <a:ext cx="7106642" cy="31627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BF218CE-8CC5-69C2-3E5C-1C6A4B2DD4DD}"/>
              </a:ext>
            </a:extLst>
          </p:cNvPr>
          <p:cNvSpPr txBox="1"/>
          <p:nvPr/>
        </p:nvSpPr>
        <p:spPr>
          <a:xfrm>
            <a:off x="4424" y="6580431"/>
            <a:ext cx="29636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Hemodynamic not to scale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70E950C-D173-16CC-90DB-F8469D0032B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5958" y="1613541"/>
            <a:ext cx="7180085" cy="316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19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B18A2-DBDB-042D-C273-3AFBA076D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 descr="Ruler with solid fill">
            <a:extLst>
              <a:ext uri="{FF2B5EF4-FFF2-40B4-BE49-F238E27FC236}">
                <a16:creationId xmlns:a16="http://schemas.microsoft.com/office/drawing/2014/main" id="{2D0FF93C-A3D7-6E12-8F44-A8CB5C2FFF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500000">
            <a:off x="1815483" y="3941414"/>
            <a:ext cx="1742309" cy="174230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1014D9E-7381-3E7F-7B7A-515FC21EF2BC}"/>
              </a:ext>
            </a:extLst>
          </p:cNvPr>
          <p:cNvSpPr txBox="1"/>
          <p:nvPr/>
        </p:nvSpPr>
        <p:spPr>
          <a:xfrm>
            <a:off x="1667866" y="507674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239BD5-89D6-3669-C493-C9345474FE9B}"/>
              </a:ext>
            </a:extLst>
          </p:cNvPr>
          <p:cNvSpPr txBox="1"/>
          <p:nvPr/>
        </p:nvSpPr>
        <p:spPr>
          <a:xfrm>
            <a:off x="3378404" y="5075531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D4D54C-DCC5-3D11-CCF2-5EA886A416C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4425" y="1280160"/>
            <a:ext cx="7105135" cy="3169052"/>
          </a:xfrm>
          <a:prstGeom prst="rect">
            <a:avLst/>
          </a:prstGeom>
        </p:spPr>
      </p:pic>
      <p:pic>
        <p:nvPicPr>
          <p:cNvPr id="6" name="Graphic 5" descr="Ruler with solid fill">
            <a:extLst>
              <a:ext uri="{FF2B5EF4-FFF2-40B4-BE49-F238E27FC236}">
                <a16:creationId xmlns:a16="http://schemas.microsoft.com/office/drawing/2014/main" id="{F6C7740B-F864-0876-4A24-D7BC2637C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500000">
            <a:off x="3482129" y="3940196"/>
            <a:ext cx="1742309" cy="17423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0474D2-67CA-B651-D165-75511466F08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13000"/>
          </a:blip>
          <a:stretch>
            <a:fillRect/>
          </a:stretch>
        </p:blipFill>
        <p:spPr>
          <a:xfrm>
            <a:off x="1688433" y="1279323"/>
            <a:ext cx="7105135" cy="31690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91E4FC-5BFC-7383-D249-13B10672A91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13851" y="1221084"/>
            <a:ext cx="7105135" cy="314356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547413E-DE96-F8E0-C022-42CBFD1FDA71}"/>
              </a:ext>
            </a:extLst>
          </p:cNvPr>
          <p:cNvSpPr txBox="1"/>
          <p:nvPr/>
        </p:nvSpPr>
        <p:spPr>
          <a:xfrm>
            <a:off x="2815133" y="4029458"/>
            <a:ext cx="356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68BAA6-772A-711A-F0D2-0A573D7530EE}"/>
              </a:ext>
            </a:extLst>
          </p:cNvPr>
          <p:cNvSpPr txBox="1"/>
          <p:nvPr/>
        </p:nvSpPr>
        <p:spPr>
          <a:xfrm>
            <a:off x="7351953" y="1869839"/>
            <a:ext cx="495970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If Tc=0 then Int</a:t>
            </a:r>
            <a:r>
              <a:rPr lang="en-US" b="1" baseline="-25000" dirty="0"/>
              <a:t>t1</a:t>
            </a:r>
            <a:r>
              <a:rPr lang="en-US" b="1" dirty="0"/>
              <a:t>=RawT</a:t>
            </a:r>
            <a:r>
              <a:rPr lang="en-US" b="1" baseline="-25000" dirty="0"/>
              <a:t>1</a:t>
            </a:r>
          </a:p>
          <a:p>
            <a:r>
              <a:rPr lang="en-US" dirty="0"/>
              <a:t>If Tc= ½ TR  then Int</a:t>
            </a:r>
            <a:r>
              <a:rPr lang="en-US" baseline="-25000" dirty="0"/>
              <a:t>t1</a:t>
            </a:r>
            <a:r>
              <a:rPr lang="en-US" dirty="0"/>
              <a:t>=0.5*RawT</a:t>
            </a:r>
            <a:r>
              <a:rPr lang="en-US" baseline="-25000" dirty="0"/>
              <a:t>0</a:t>
            </a:r>
            <a:r>
              <a:rPr lang="en-US" dirty="0"/>
              <a:t>+0.5*RawT</a:t>
            </a:r>
            <a:r>
              <a:rPr lang="en-US" baseline="-25000" dirty="0"/>
              <a:t>1</a:t>
            </a:r>
          </a:p>
          <a:p>
            <a:r>
              <a:rPr lang="en-US" dirty="0"/>
              <a:t>If </a:t>
            </a:r>
            <a:r>
              <a:rPr lang="en-US" dirty="0" err="1"/>
              <a:t>Tc~TR</a:t>
            </a:r>
            <a:r>
              <a:rPr lang="en-US" dirty="0"/>
              <a:t> then Int</a:t>
            </a:r>
            <a:r>
              <a:rPr lang="en-US" baseline="-25000" dirty="0"/>
              <a:t>t1</a:t>
            </a:r>
            <a:r>
              <a:rPr lang="en-US" dirty="0"/>
              <a:t>=RawT</a:t>
            </a:r>
            <a:r>
              <a:rPr lang="en-US" baseline="-25000" dirty="0"/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9CA801-4C0E-FE1B-062D-D78B728A7D4A}"/>
              </a:ext>
            </a:extLst>
          </p:cNvPr>
          <p:cNvSpPr txBox="1"/>
          <p:nvPr/>
        </p:nvSpPr>
        <p:spPr>
          <a:xfrm>
            <a:off x="3380277" y="243085"/>
            <a:ext cx="62205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Int</a:t>
            </a:r>
            <a:r>
              <a:rPr lang="en-US" sz="2800" baseline="-25000" dirty="0"/>
              <a:t>t1</a:t>
            </a:r>
            <a:r>
              <a:rPr lang="en-US" sz="2800" dirty="0"/>
              <a:t>= (T</a:t>
            </a:r>
            <a:r>
              <a:rPr lang="en-US" sz="2800" baseline="-25000" dirty="0"/>
              <a:t>c</a:t>
            </a:r>
            <a:r>
              <a:rPr lang="en-US" sz="2800" dirty="0"/>
              <a:t>/TR)*RawT</a:t>
            </a:r>
            <a:r>
              <a:rPr lang="en-US" sz="2800" baseline="-25000" dirty="0"/>
              <a:t>0</a:t>
            </a:r>
            <a:r>
              <a:rPr lang="en-US" sz="2800" dirty="0"/>
              <a:t>+(1-T</a:t>
            </a:r>
            <a:r>
              <a:rPr lang="en-US" sz="2800" baseline="-25000" dirty="0"/>
              <a:t>c</a:t>
            </a:r>
            <a:r>
              <a:rPr lang="en-US" sz="2800" dirty="0"/>
              <a:t>/TR)*RawT</a:t>
            </a:r>
            <a:r>
              <a:rPr lang="en-US" sz="2800" baseline="-25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61558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 descr="Ruler with solid fill">
            <a:extLst>
              <a:ext uri="{FF2B5EF4-FFF2-40B4-BE49-F238E27FC236}">
                <a16:creationId xmlns:a16="http://schemas.microsoft.com/office/drawing/2014/main" id="{DD853401-807E-634E-078C-591094CBF8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500000">
            <a:off x="1815483" y="3941414"/>
            <a:ext cx="1742309" cy="174230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8299CB-072F-F01B-100F-8EA0FD81C105}"/>
              </a:ext>
            </a:extLst>
          </p:cNvPr>
          <p:cNvSpPr txBox="1"/>
          <p:nvPr/>
        </p:nvSpPr>
        <p:spPr>
          <a:xfrm>
            <a:off x="1667866" y="507674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196A54-EB91-3389-612D-112B4CED4225}"/>
              </a:ext>
            </a:extLst>
          </p:cNvPr>
          <p:cNvSpPr txBox="1"/>
          <p:nvPr/>
        </p:nvSpPr>
        <p:spPr>
          <a:xfrm>
            <a:off x="3378404" y="5075531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5E7B57-C551-6EBA-691A-951665E2F02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50000"/>
          </a:blip>
          <a:stretch>
            <a:fillRect/>
          </a:stretch>
        </p:blipFill>
        <p:spPr>
          <a:xfrm>
            <a:off x="2702276" y="1310140"/>
            <a:ext cx="7105135" cy="3169052"/>
          </a:xfrm>
          <a:prstGeom prst="rect">
            <a:avLst/>
          </a:prstGeom>
        </p:spPr>
      </p:pic>
      <p:pic>
        <p:nvPicPr>
          <p:cNvPr id="6" name="Graphic 5" descr="Ruler with solid fill">
            <a:extLst>
              <a:ext uri="{FF2B5EF4-FFF2-40B4-BE49-F238E27FC236}">
                <a16:creationId xmlns:a16="http://schemas.microsoft.com/office/drawing/2014/main" id="{0A5B0304-95B9-631B-DE58-3FD26B3FF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500000">
            <a:off x="3482129" y="3940196"/>
            <a:ext cx="1742309" cy="17423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E2022E7-3A67-3BDB-E111-BE9492D884A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50000"/>
          </a:blip>
          <a:stretch>
            <a:fillRect/>
          </a:stretch>
        </p:blipFill>
        <p:spPr>
          <a:xfrm>
            <a:off x="4366635" y="1309303"/>
            <a:ext cx="7105135" cy="31690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8CF13C-270F-D4AE-FE3A-AD2C20ED34F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08832" y="1236074"/>
            <a:ext cx="7105135" cy="314356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0A2AD60-6B9D-9DF0-61AA-A981C33626DA}"/>
              </a:ext>
            </a:extLst>
          </p:cNvPr>
          <p:cNvSpPr txBox="1"/>
          <p:nvPr/>
        </p:nvSpPr>
        <p:spPr>
          <a:xfrm>
            <a:off x="3380277" y="243085"/>
            <a:ext cx="62205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Int</a:t>
            </a:r>
            <a:r>
              <a:rPr lang="en-US" sz="2800" baseline="-25000" dirty="0"/>
              <a:t>t1</a:t>
            </a:r>
            <a:r>
              <a:rPr lang="en-US" sz="2800" dirty="0"/>
              <a:t>= (T</a:t>
            </a:r>
            <a:r>
              <a:rPr lang="en-US" sz="2800" baseline="-25000" dirty="0"/>
              <a:t>c</a:t>
            </a:r>
            <a:r>
              <a:rPr lang="en-US" sz="2800" dirty="0"/>
              <a:t>/TR)*RawT</a:t>
            </a:r>
            <a:r>
              <a:rPr lang="en-US" sz="2800" baseline="-25000" dirty="0"/>
              <a:t>0</a:t>
            </a:r>
            <a:r>
              <a:rPr lang="en-US" sz="2800" dirty="0"/>
              <a:t>+(1-T</a:t>
            </a:r>
            <a:r>
              <a:rPr lang="en-US" sz="2800" baseline="-25000" dirty="0"/>
              <a:t>c</a:t>
            </a:r>
            <a:r>
              <a:rPr lang="en-US" sz="2800" dirty="0"/>
              <a:t>/TR)*RawT</a:t>
            </a:r>
            <a:r>
              <a:rPr lang="en-US" sz="2800" baseline="-250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FED644-B5F6-EDF2-E069-8D81CFD7B981}"/>
              </a:ext>
            </a:extLst>
          </p:cNvPr>
          <p:cNvSpPr txBox="1"/>
          <p:nvPr/>
        </p:nvSpPr>
        <p:spPr>
          <a:xfrm>
            <a:off x="2815133" y="4029458"/>
            <a:ext cx="356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34EAE5-7F2F-20C3-F1E2-73A7C491986F}"/>
              </a:ext>
            </a:extLst>
          </p:cNvPr>
          <p:cNvSpPr txBox="1"/>
          <p:nvPr/>
        </p:nvSpPr>
        <p:spPr>
          <a:xfrm>
            <a:off x="7351953" y="1869839"/>
            <a:ext cx="495970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If Tc=0 then Int</a:t>
            </a:r>
            <a:r>
              <a:rPr lang="en-US" baseline="-25000" dirty="0"/>
              <a:t>t1</a:t>
            </a:r>
            <a:r>
              <a:rPr lang="en-US" dirty="0"/>
              <a:t>=RawT</a:t>
            </a:r>
            <a:r>
              <a:rPr lang="en-US" baseline="-25000" dirty="0"/>
              <a:t>1</a:t>
            </a:r>
          </a:p>
          <a:p>
            <a:r>
              <a:rPr lang="en-US" b="1" dirty="0"/>
              <a:t>If Tc= ½ TR  then Int</a:t>
            </a:r>
            <a:r>
              <a:rPr lang="en-US" b="1" baseline="-25000" dirty="0"/>
              <a:t>t1</a:t>
            </a:r>
            <a:r>
              <a:rPr lang="en-US" b="1" dirty="0"/>
              <a:t>=0.5*RawT</a:t>
            </a:r>
            <a:r>
              <a:rPr lang="en-US" b="1" baseline="-25000" dirty="0"/>
              <a:t>0</a:t>
            </a:r>
            <a:r>
              <a:rPr lang="en-US" b="1" dirty="0"/>
              <a:t>+0.5*RawT</a:t>
            </a:r>
            <a:r>
              <a:rPr lang="en-US" b="1" baseline="-25000" dirty="0"/>
              <a:t>1</a:t>
            </a:r>
          </a:p>
          <a:p>
            <a:r>
              <a:rPr lang="en-US" dirty="0"/>
              <a:t>If </a:t>
            </a:r>
            <a:r>
              <a:rPr lang="en-US" dirty="0" err="1"/>
              <a:t>Tc~TR</a:t>
            </a:r>
            <a:r>
              <a:rPr lang="en-US" dirty="0"/>
              <a:t> then Int</a:t>
            </a:r>
            <a:r>
              <a:rPr lang="en-US" baseline="-25000" dirty="0"/>
              <a:t>t1</a:t>
            </a:r>
            <a:r>
              <a:rPr lang="en-US" dirty="0"/>
              <a:t>=RawT</a:t>
            </a:r>
            <a:r>
              <a:rPr lang="en-US" baseline="-250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196254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144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ADLaM Display</vt:lpstr>
      <vt:lpstr>Aptos</vt:lpstr>
      <vt:lpstr>Aptos Display</vt:lpstr>
      <vt:lpstr>Arial</vt:lpstr>
      <vt:lpstr>Office Theme</vt:lpstr>
      <vt:lpstr>fMRI multiband slice timing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Simmons, Alan</dc:creator>
  <cp:lastModifiedBy>Simmons, Alan</cp:lastModifiedBy>
  <cp:revision>8</cp:revision>
  <dcterms:created xsi:type="dcterms:W3CDTF">2025-10-16T15:46:02Z</dcterms:created>
  <dcterms:modified xsi:type="dcterms:W3CDTF">2025-10-20T20:54:10Z</dcterms:modified>
</cp:coreProperties>
</file>